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3:47:28.4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10323 7648 7335,'-3'0'1905,"0"0"156,3 0-2593,-13-8-123,9 6-79,-9-6 0,13 8-370,0 0 1166,2 1 95,0 0 644,12 7-376,-4-3 427,19 6-129,6-3-404,4 0-48,-7-3 1,2 0-264,15-1 322,11 2 1,3 0-1392,-25-4 0,-1 0 1131,24 2 0,-1-1-9,-21-1 1,-2-2-647,3 1 1,1 0 626,0 0 0,3-1-1,-3 0 0,4 1 1,1-1 51,3-1 0,2 0 0,2 0-507,-4 0 1,3 0-1,0 0 1,-2-1 491,6 1 1,-2-1 0,0 0 4,-2 0 0,1 0 0,-1 0 121,4 0 0,0 0 0,-2 0-536,-10 1 1,-2 0-1,2-1 482,12 1 0,3-1 0,-3 0 71,7 0 1,-2 1-188,-1-1 0,4 0 155,-4 1 0,5-1 1,-3 0-306,-15 1 0,-1-1 0,6 1 190,5-1 1,9-1-1,2 0 1,-2 0 0,-7 1-114,0-1 0,-7 1 1,5 0 29,-7 0 1,5-1 0,1 0 0,-3 0 0,-5 1-12,2-1 1,-6 0 0,1 1-3,1-1 1,0 0 0,0 1-56,-1-1 1,0 0 0,0 0 47,0 0 1,-1 0-1,0 0 2,0 0 1,-1 0-1,0 0 35,18-1 1,3 0 82,-9 0 1,4 1 0,0 0-87,-1 1 1,1-1 0,-1 0-6,0 1 0,-1-1 1,-1 1-1,-4 1 0,-2-1 0,-3 1 0,2 0 0,-4 1-5,-1-1 0,2 1 277,13 1 1,3 0-368,-2 2 0,2 1-133,-13 0 0,2 0 1,-2 1-258,7 1 0,-4 1-660,-4 1 0,-4 1 1145,-11-1 0,-3-1 0,2 2 0,-3 0 0</inkml:trace>
  <inkml:trace contextRef="#ctx0" brushRef="#br0" timeOffset="1064">1518 8859 8567,'-9'0'1199,"1"0"-706,8 0 45,0 0 307,-64-17-1217,45 12 458,-16-5 1,3 1 225,25 7-379,4 1-84,0 0-2414,3 1 2716,4 2 84,0 0 29,4 3 821,8 2-738,-1 0 380,23 4-400,-6-5-3487,17 0 3373,-5-3-42,6-1-578,6 0 527,-9-1 1,1-1-67,-10 1 0,1-1-22,13 1 0,1-1-19,-15 1 0,1 0-906,16 0 0,1 0 907,-13 0 1,-1 0 9,14 0 0,-2-1-734,-15 1 0,-2-1 744,1 0 0,0 0-6,0 0 1,1 1 446,15-1 1,3 1-465,2 0 1,1 0-4,0 0 0,-1 1 8,-3 0 1,-1 0 58,3 0 0,-1 0-34,-11 0 1,1 0-11,-5-1 0,1 0 1,-1 0-452,8 0 1,-2 0 455,4 0 0,3 0 3,-1-1 1,6 1-1,-3-1-30,-11 0 1,-2 1 0,3-1-25,12 0 0,4 0 0,0 0-1,-14 0 1,0 0 0,0-1 0,-2 1-7,4 0 0,-2-1 0,1 0 3,-2 1 1,3-1 0,-1 1 0,-3-1-1,0 0 0,-4 0 1,1 0-3,0 0 0,0 0 1,-1 0-1,-1 0 0,0 0 0,3 0-64,13 0 0,5 0 0,-4 0 79,-12 0 1,-2 0-1,1 0-4,13-1 1,3 1 0,-4 0 290,5-1 1,-2 1-369,1 0 1,0 0-96,-1 0 0,2 0-976,-4 0 1,3 1-1,-2 0 1158,-7-1 0,-1 1 0,-2-1 0,-5 1 0,0 0 0,-5 0 0,-5 0 0,1 0 0</inkml:trace>
  <inkml:trace contextRef="#ctx0" brushRef="#br0" timeOffset="2623">2245 7438 5363,'5'3'459,"-1"-1"147,-4-2-438,62 14-4139,-38-9 4038,13 4 0,-1-2 113,-15-4 959,1-1-814,0 1-1221,2-2 1361,1 1 17,4-1-6,1-1-78,3 0-34,2 0-56,2-2 128,22-2 1997,-12-1-2338,16 0-33,-18 2-43,-12 0 1,0 1-26,18-1 0,-7 1 1,2 0 5,-6 0 0,-2 1-409,2-1 0,0 1 414,-3-1 1,2 1 16,14-1 1,-1 1-21,-18-1 1,1 1 8,8-1 0,5 0 1,-6 1 16,21-2-6,-22 0 1,0 1 1442,14-1-1300,-4 1 0,0-1-444,-18 1 1,0 1 362,18-2 1,-2 1 77,4-1-33,0 0-540,-1 1 500,1 1-10,0 0 22,0 1 201,-15-1 0,2 1-235,3 0 0,0 0-31,-1 0 1,1 0-127,9 0 1,-2 0 218,8 1-54,-20 0 1,-1 0 753,11 1-622,-1 2 790,-1-2-722,-1 2 457,-1-1-435,0 0 717,0-1-767,1 0-253,-12-1 0,1 0 174,20 1-31,-8-1 1,1 1-35,-8-1 1,-1 1-54,2 0 1,-2-1-9,-2 0 0,-1 1 19,1-1 1,-1 1-6,19 1-31,-19-2 0,-1 1 20,14 1-6,-1 0-16,-1 1-604,0 0 592,-1 0 12,0 0-12,-2 0-5,1 1-6,15 1 16,3-1 7,0 1-6,-6-2 22,-16-3 6,1 0 27,2-1-186,0 0 195,-9-2 0,0-1 3,20 0-48,-19 0 1,2-2-945,1 1 0,-1-1 959,22-2-4,-10 1 1,1-1 89,8 1-81,-10 0 0,0 0 37,6 1-71,-19 2 1,0-1 27,11 0-10,1 1 16,-2 0-1070,-12 0 1,1 1 1052,18-1 434,-18 1 0,0 0-450,15 0-1,-1 1-1699,3-1 1705,0 1 6,1 1 252,0-2-253,-2 2 6,1-1 814,-3 1-814,0-1-14,-15 1 0,-1 0 483,16-1-492,-9 1 1,-2 0 6,4 0 5,11 1 2487,-19 1-2481,1 0-6,1 1 0,-1 0-6,2-1-2448,16 2 2454,-11-2-901,14 1 890,-16-1-50,1-1 49,0 1-4,-1-1-1,-1 1-6,-1-1-238,-1 1 244,1 0 1,0-2-1,-1 1-6,-1 1 12,16 0-6,-13 1 0,-6-1 1,0 0 2056,5 0-2023,26 3-17,-11 0-387,0 0 371,-3 0 4,-14-2 18,1 1 0,0-1-1,1-1 18,0 1 77,20-1-83,-13 0 0,14 0-1658,-16-2 1624,17 1 1,-13 0 4,12-1 12,-18 2-407,-1-2 407,2 0 265,17 1-262,-25-1 0,-1 0-15,0 0 1,1 1 8,9-1 1,-2 0 2,9 0 5,15 0-22,-22-1 1,1 0 1926,-1 0-1978,21 0-32,-13 1-29,-17 0 0,-1 1-177,14 2-1823,-1 3-7730,-4 2 9708,-8 0 0,-15-3 1,-9-2-1</inkml:trace>
  <inkml:trace contextRef="#ctx0" brushRef="#br0" timeOffset="7001">12495 9636 7124,'-56'-7'162,"0"0"1,0 1-1,-2-1 1,0 1-1,11 1-201,-3 3-28,-12-1-34,22 3 27,2 0-239,-13 4 173,12-1-846,-10 2 930,17-1 275,0 1-191,0-1 45,2 1 33,1-2 62,1 1-3069,2-1 3221,3-1 172,3 1 836,-2 0-180,7-1-806,2 2 532,8-2-325,5 0 185,1 1 55,4 1 3858,11 4-4210,1-2-45,10 3-39,4-2 0,3-1-247,12 1-1766,-6-1 1,1 0 1709,11 0 6,3-1-313,3 0 302,3-1-467,2 0 464,-14-2 0,0 0-1020,-10-1 0,0 1 1023,13-1 0,0 0 25,-13-1 0,-1 0 704,1 0 0,3 0-503,18 0 1,5 0-76,-18 0 0,2 0 0,0 0-647,0-1 0,0 1 0,1 0 537,0-1 0,0 1 0,-2-1 37,7 1 0,-1 0-170,2-1 1,1 1 158,0-1 0,3 1 18,-4-1 1,5 1 0,-2 0 83,-13-1 0,-2 1 0,5 0-154,9 0 0,6-1 0,1 1 1,-6 0-355,-7 0 1,-4 0-1,2 0 315,-1 0 0,3 0 0,-1 0 0,-3 0-3,1 0 1,-3 0 0,3 0 4,2 0 1,3 0 0,1-1 0,-3 1-7,3 0 0,-2 0 0,2-1-164,-3 1 1,3-1 0,-1 0 0,-3 1 159,-1-1 0,-3 0 0,0 0-42,2 0 1,-1 0 0,-1 0 35,-1 0 1,0 0 0,2 0 70,0 0 1,2 0-1,0 0 1,-2-1-72,1 1 1,-2 0 0,2 0-3,12-1 1,3 0-1,-4 1 12,1-1 0,-4 0-3,0 1 0,1-1 2,-9 1 1,2 0 0,3 0-101,8 0 0,3 1 0,-3-1-97,-9 1 0,-3-1 0,2 2-2885,12 0 0,0 0 1,-9 2 3285,-21-2 0,-5 2 0,31 2 0,-45-3 0</inkml:trace>
  <inkml:trace contextRef="#ctx0" brushRef="#br0" timeOffset="9102">1517 9733 7996,'-1'-9'4823,"1"2"-3266,0 7-252,0 0-616,-11-60-577,8 44-106,-8-44-146,11 59-1675,0 1 1591,1 5 364,4 6-96,1 3-4,3 3 66,4 1-56,-4-3-10,5 3 32,-1 1-60,0 0-35,4 7 12,-5-7 17,-2-1-6,-2-6 11,1 0 17,0 0 5,3-1 1,0-2 22,1 1-3375,3-2 3403,0 0-259,3-1 237,0 0-29,1 0 68,19 7-67,-13-4 10,14 5 7,-19-7 5,1 0 84,15 3-61,-9-3-12,13 1 28,-10-6 12,2 0-2005,2-3 2033,3 1-800,3-3 788,3-1 23,4-3 10,2 0 1,2-1-6,2 0-33,1 2-28,0-1-29,-16 3 1,0 0-23,21-1-25,-21 1 0,0 1 20,15-1-12,-1 1-377,0 1 378,-1 0 2,-3-1 0,1 1-17,-17 0 1,0 0 19,30-2 0,1 0 1285,-2-1-1270,-19 0 0,4 0 0,-4-1-21,-7 1 1,-1 0 13,20-2 1,0 0 52,-13 1 1,-1 1 19,1-1 0,1 1-53,0 0 0,-1-1-194,-4 2 0,-2-1 200,15 0-12,-1 0 49,0 1-71,1 1-5,-1 0-6,1 0-12,1 0 1,1 0 5,0 0 6,2 0 2,-15 1 1,0-1 2,23-1-14,-23 1 1,0 0 25,17-2 11,0 0-1,1-2 12,0 2-5,1-1 27,0 0 12,1 1 22,-2 1 28,1 0 874,-2 0-891,1 0-5,-1 1-229,0 0 183,-2 2 543,-15-1 0,1 1-585,3 0 1,-1 0-23,2 1 1,-1-1-4,-2 1 1,-1-1-6,18 3 17,1-1 5,-17 0 1,4 0-4,2 0 1,2 0-454,-1 0 0,0-1 445,0 1 0,-4 0-3,-13-1 1,-1-1 24,15 1 1,0 0-15,-11 0 1,1-1 0,9 1 0,0-1-438,-13 0 0,-2 0 452,32 0 16,-1 0-480,-18 0 1,1 0 454,-10-1 0,0 1 39,9 0 1,2-1-43,-1 1 1,0-1-9,-11 1 0,0-1-3,11 1 0,0 0 12,16 0-9,-16 0 0,0 0-1,-10 1 0,-1-1-10,12 1 0,-1 0 5,-13 0 1,-1 0 515,16 1 0,0-1-507,-11 1 0,0-1 813,12 1 1,0-1-823,-14 0 0,-2 0 3,0 0 1,3 0 24,25 0 1,1 0-26,-23-1 0,1 0 5,6 1 1,5-1 0,-3 0-377,-2-1 1,-2 0 387,0 1 0,0-1 0,-3-1 0,-3 0-770,16-1 792,-2 0-5,-16 0 0,1 1-1000,17-2 977,-19 2 1,-1-1-1027,10 1 1032,-1-1 486,14 0-481,-3 1-10,0 1-17,-13 1-24,2 0 18,-18 1 1518,17 1-1529,-19 1 5,5 1 18,-7-1 5,0 0 22,4 0-28,-6-1-5,9 1 2264,1-1-2276,5 0-11,-3 0 12,-2 0 3374,-11 1-3375,-2-2 70,3 3-75,-5-2 11,3 1 11,-2 1-5,4 0-6,-2-1 5,3 0 7,-8-2 16,6-1-17,-2 1-28,17-2 17,-7 0 0,4-1 6,-6 0-12,-9 1 6,2 0 0,9-1 11,-10 1 23,8-2-23,-16 3 23,0-1-18,-6 1 1,0 0 28,0-1-23,2 0 6,1-1-11,2-1-17,0 0 11,1 0 12,-1 0-1,0 0 6,-2 1 17,0 0 5,-1 0 6,0 0 12,-1 0-7,0 0 57,2-2-12,2-3-55,0-5-63,1 1-44,-2-2-95,-1 3-213,1 0-376,0 0-710,2 0 1450,7-4 0,-8 7 0,4-1 0</inkml:trace>
  <inkml:trace contextRef="#ctx0" brushRef="#br0" timeOffset="11998">1699 10916 6949,'-6'-7'3501,"1"2"-1978,5 5-274,0 0-1781,-17-29 100,12 22 180,-12-21 471,18 36 201,3 9-257,1 3-6,2 5 123,1 7-152,-3-7-27,2 9-3426,-3-11 3370,0 0-522,1-2 516,1-2 140,5 4-33,0-8 67,4 2 50,0-9 45,1-2 22,4-2-16,2-1 3338,16-2-3473,-6-2-28,13-1 45,8-4 419,-9 2-598,13-3 0,-17 3-6,0 1 6,0-1-6,0 1 6,1 0-6,1 0-5,0-1-6,2 0 16,-1 0-2580,2-2 2609,0-1 28,1-1-2483,2 0 2471,2-1 1,2-1-258,2 1 252,2-1-17,-17 3 1,2 1-29,21-3 0,-9 2 0,0 1-5,-20 3 0,-2 0-4,11-1 1,-1 2 8,18-2-370,1 2 364,1 0 18,2 1-12,-31 0 0,1 0 8,1 0 1,0 0 0,2-1 0,-1 1 19,2-1 0,0 0 0,1-1 0,1 1 14,-1-1 1,1 0 10,0 0 1,1-1 5,0 1 0,1 0 2,0-1 1,0 0-14,1 0 0,0 0 52,0 1 0,0-1-69,0 0 0,0 0 0,0 0 0,-1 1-9,0 0 1,0 0-4,0 0 1,-1 0-3,-1 1 0,1-1 25,14 0 1,3 0 804,1 1 0,1 0-838,0-1 0,0 0-334,-2 1 1,-3 0 338,-13 0 0,-3 1 301,3-1 1,0 0-308,0 0 1,1 0-336,20-1 1,1-1 348,-15 1 1,2 0-2,4 0 0,5-2 0,-1 1-489,-9 0 0,-1 0 0,1-1 468,0 1 0,0 0 0,-1 0 16,0 0 0,-1-1 1,-2 1-6,5 0 0,-3 0-2,0 0 0,2-1 17,-5 2 0,2-1 1,-1 1-648,6-2 0,-1 1 638,-8 1 0,1 0 0,0 0 81,18-2 0,-3 2-47,-14 0 0,-1 1 8,13-1 0,-3 0 455,-17 1 1,-3 1-493,-1 0 1,0 0 636,27 0-614,-3 0 848,-19 1 0,0 0-865,19 0-36,-22 0 0,0 0 47,28 0-31,-25 2 1,0 0-20,23 0 2913,-2 3-2907,-33-2-6,-4 0 5,-2-1 1,-3 1 5,-1-1 821,0 1-820,-3-1 36,-2 0-37,-2-2 538,0 1-560,-1-1-29,5 0-44,-1 0-106,3 0-291,0-1-797,4-1 1278,16-3 0,-19 2 0,9-1 0</inkml:trace>
  <inkml:trace contextRef="#ctx0" brushRef="#br0" timeOffset="12799">10168 10965 16284,'-22'-39'229,"0"0"1,0 1 0,7 13 98,15 23-1650,-1 0 1446,1 9 21,1 0-1,3 8-105,1 0-17,3 2 1,1 2 5,2 1 224,11 11-145,9 3-34,2 0 5,4-2-5,-8-10-264,1 1 252,0-2 23,0 0 0,1-3 17,0 0 162,16 2-3362,-10-7 3329,14 0 5,-13-9-1665,2-3 1610,3-4-61,4-3 21,6-4-45,-15-1 0,6-1 0,-3 0-883,1 0 0,1 0 816,2-1 0,3-2 0,0 1 4,-6 1 0,-1 1 0,-1 1-13,8-3 1,0 0-7,-6 2 0,2-1 0,-3 2-181,3-1 0,-3 1 179,1-1 0,-1 1-52,-2 0 0,-1 1 41,0 0 0,-1 0 8,-3 1 1,1-1 8,11-1 0,0 0-15,-13 2 1,1 1-9,19-4 1,2 1-20,-13 3 0,-1 1 5,1 0 0,-2 1-14,-2 1 1,-3 1-40,13 1-27,-2 2-63,-1 0-72,-3 1 671,14 2-1421,-16 1-1778,8 2-469,-20-1-1674,-5 1 4906,-5-2 0,-8-1 0,-5-1 0</inkml:trace>
  <inkml:trace contextRef="#ctx0" brushRef="#br0" timeOffset="13498">2213 12313 7440,'47'38'-1183,"-4"-3"3006,-8-16-1411,10 3-178,3 0 85,6-2 53,-8-6 72,8-1-353,-23-6 1,1-1 319,3 1 1,3-1-82,3-1 1,5 1 0,-2-2-788,11 2 0,1 0 617,-4-2 0,2 0 0,-2 0-65,-9-1 1,-1 0 0,0-1 32,2 0 1,1 0 0,3 0-35,4-1 0,5 1 0,0-1 1,-3 0-533,5 0 1,-2 0-1,2-1 454,-1 1 1,3-1 0,-1 1-1,-2-1 0,0-1 1,-3 0 0,0 0-211,0-1 0,1 1 0,3-1 218,-2 0 0,4-1 0,1 0 0,1-1 38,-13 2 1,0-1 0,0 0 0,2 0 0,0 0-2,0 0 0,2 0 1,0-1-1,1 1 0,-2 0 1,-2-1-26,13 1 1,-4-1-1,-1 0 1,0 0-124,-3 1 0,0-1 0,-2 1 0,-3-1 133,-1 1 0,-3 0 0,1-1 195,-1 1 1,-1 0 0,4-1-174,-2 1 1,4-1-1,-1-1 1,-2 1-93,3 0 1,-2 1-1,1-2 67,-3 2 1,2-2-1,0 1 1,-4 0 106,-1 0 1,-2 0 0,-1 0-84,21-2 0,0-1-8,-2 0 0,0 0-9,-2 0 0,-1 0-2,-1-1 0,-1-1-4,-3 2 1,1-2-12,-9 1 1,3-1 0,-3 1-338,5-2 1,-1 0 281,11-3 0,0 0-76,-11 1 1,-3 0 97,-1-1 0,-2 0 0,-9 4 0,-4 1 0,14-6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3:47:10.5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1993 1292 31657,'-1'-7'-3821,"0"1"2520,1 6 4874,0 0-2594,-21-42 701,15 35-2537,-13-17-14,23 46-793,3 15 1432,3 20-1455,-3-11 886,-3-13 1,-1-1-640,0 14-768,-3-3 2849,-1-2 115,-3-6-857,-6 4 1157,1-14 200,-3 0 270,5-15 1051,1-5-648,1-2-1009,1-5-920,-1-5 0,0-4 0,-4-22 0,2 3 0,0-19-1406,4 5 703,3 9 1,2-2-982,3-20 1632,0 18 1,1 2 847,7-14 110,4 2-43,2 4-308,1 2 37,12-11-125,-7 16-63,9-6-389,-9 19-15,0 6 0,2 4 0,1 5 0,2 3 0,0 5 0,3 3-398,0 5-273,18 17-21,-12 1 108,-7 4 1,-2 2-3621,1 14 3568,-12-14 1,-3 1-594,0 17-609,-6 2 651,-6 2-1758,-3 0 1833,-4-1 44,-2-2-521,-3-5-216,-3-3 504,0-5-3414,-2-4 759,1-6 4003,2-7 0,4-9 0,2-4 1</inkml:trace>
  <inkml:trace contextRef="#ctx0" brushRef="#br0" timeOffset="460">2046 1429 19454,'45'-30'14,"0"-1"0,-3 3 0,-2 6-1795,9 13 1713,-4 0 593,-3 1-767,19-4 75,-24 4-59,14-3 48,-28 6-144,0 3 13,-2-1 47,-2 2 48,-1 1 14,3 1 123,-6 0 993,6 4-903,-11 0 12,4 1 20,-7-2 227,0 0-61,-1 0-44,-3-1 164,0 0 72,-3-1 578,0 5-578,0-1 207,-1 17-548,1-8-17,-2 11-17,3-11-11,2 1 5,3 0 40,22 9-34,-6-11-1,19 5 7,-11-14 11,2-2 16,1-3 68,-1-4 45,-4-2 72,-2-7 62,-4-3 51,-2-4 409,3-17-404,-7 6 84,-3-3 0,-2-1-196,-2-2-34,3-18-44,-11 30-51,0 2-22,-1 3-34,-2 3-11,0 3-34,-2 3-78,1 3-190,1 4-701,1 4-1573,1 12-1205,3 1 3725,2 14 0,-1-14 0,0 0 0</inkml:trace>
  <inkml:trace contextRef="#ctx0" brushRef="#br0" timeOffset="1150">3595 1363 14433,'16'-50'799,"-1"0"1,-1 5-1,-3 6 389,-6 10-952,-3 4 1533,-4 4-1602,-2 3-135,-6 4 35,-23 5-597,7 11 398,-18 8 338,-3 26-263,9-2 253,13-9 0,0 2 230,-9 18 20,3 5 119,3 4-375,5 2-253,5 2-127,6-4-241,7-3 2122,7-6-2103,16 1-64,1-19 1125,12-1-994,-7-20 283,3-6 199,0-8 225,1-7 325,12-24-72,-11 5-256,-10 8 1,-1 0 409,2-16-682,-7-8 0,-2-1 178,1-3-205,-4 5 0,-2 4-310,-5 16-85,-1 4-2435,0 7 2298,-1 4-6,0 5-61,0 5 2376,0 22-2042,0 23 130,0 13-1073,0-18 0,0 1 1203,0-4 0,-1 1-17,0 4 1,-1 2 897,0 2 0,0 2-935,-1 3 0,0 0-473,0 0 1,0 5 150,0-8 0,-1 6 1,0 0-1,0-3-555,-2 13 0,0 1 743,0 1 0,-1 3 1,0-7 39,0-12 0,-1-4 72,-1-2 1,-1-1 41,0-5 1,-2-1 9,-7 4 0,-2-2 721,-2-7 1,-3-3-1341,-4 0 1,-1-6-408,-18-3-359,11-24-346,19-13-294,8-12-979,9-2 0,3-3-1318,3-17 4124,1 16 0,0 3 0,2 9 0,-2 10 0</inkml:trace>
  <inkml:trace contextRef="#ctx0" brushRef="#br0" timeOffset="2837">4032 1232 19735,'-10'49'50,"1"-1"0,0 5 1,2-4 313,5-9-279,2 13-19,1-7 78,-1-13-110,2 11 5,-2-25 60,1 0 179,-1-13 678,0-2 142,0-4-864,1-9 56,0-2-142,2-10-3385,0-1 3356,0-5-48,4-18-53,0 10 24,4-13 105,5 3-148,7-8-61,-3 11 12,9-3 3387,-7 27-3348,7 1-17,3 9 22,-6 9-5,-1 5 0,-7 7-12,-1 3-3408,4 19 3420,-7-5-6,1 15-22,-9-9-39,-3 19 50,-4-15 5,-3 21 12,1-33-11,-2 3 16,4-18 180,2-7-124,4-7 3370,3-10-3409,5-6 28,12-19-11,-4 6 0,8-12 17,-1-3-460,-7 10 421,6-8-1,-10 17-5,-2 3 0,-2 5 17,-1 3-50,-5 7-18,-1 2-22,-3 5-33,3 5 224,11 14-297,-1-2-23,9 11-44,-7-9-68,0-1-55,3 1-741,11 5-726,5-2 569,1-2-189,2-6-51,-11-7-2072,30-7 2902,-12-10 985,-14 3 0,0-3 1305,8-18-543,-16 5 61,-8 2-39,-11 7-50,-1 0-73,-4 1-117,0 1-124,-1 0 397,0-2-688,-1 4-67,0 0-67,-2 4 268,-1 0-465,0 2 12,0 1-90,2 3-11,-1 1-12,0 2 18,-2 0-1,-4 3-5,-1 2 0,-4 0 0,1 2 16,0-1-10,1-1-1,2-1-5,2-2 0,4-2-1,0-1 18,3 1 106,0-2-140,1 2 11,0 0 0,0 1-22,2 3 11,-1-2 6,1 3 11,0-1-17,1 0 5,0 0-10,1 0 10,0 0 1,2-2-12,3 1 17,1-2 6,4-1 6,0-2-1,13-3-22,-4-2 11,10-5 0,-8 0 12,2-3 16,9-9 62,-3-4 56,2-9 44,-14 0 6,-13 3-128,-11 7 5,-7 5 11,-4 9-5,-1 2-12,-2 1 40,-16 4-90,13 2-17,-13 4-11,10 10 0,6 0 5,-5 9 1,7-1-6,1 3-22,1 4 16,1 1-5,1 5-842,2 1 802,3 4-483,2 1 433,2 1-1125,4 0 1091,5-3-72,5-1-2606,8-6 2583,6-3-33,5-6 357,5-4-441,4-6 258,2-5-315,3-3-144,0-7 268,2-2 100,-1-7 1032,-6-6 1,0-2-792,9-7-11,-13 4 1,-1-1 78,-6-6-2380,-4 0 2458,-3 0-1455,-5 0 1512,-3 3 720,-2-6-682,-6 10 404,-1-3-409,-5 13 2126,-2 4-2003,-2 0 2458,-1 5-2805,1 0 437,1 4-650,3 3 477,-1 3-331,1 5-6,0 5 0,2 4 33,1 3-38,4 16-1,-2-6-5,3 11 22,-5-12-11,3 8-11,-4-14 0,2 3 50,-1-17 39,-1-6 17,0-1 40,2-10-113,1-2-11,2-8-3391,2-3 3396,0-4 24,2-1-715,2-1 708,1 0-463,2 1 458,0 3-176,2 2 193,7-1 2660,-5 8-2705,4 0 0,-6 9 957,0 1-957,1 3-11,1 4 0,0 5 11,2 5-6,-1 5-2515,0 3 2527,0 4-1,-1 3 124,-1 2-129,-1 0-6,-1 0-358,-1-1 375,-1-3-5,2-3 5,0-4 1180,1-5-1191,0-4 16,1-5-4,3-3 99,1-6-100,3-4-5,3-6 22,17-19 8,-10 2-25,-12 8 1,0-2 16,8-16-288,-11 7 0,1-5 285,0-3 0,0-2 29,1 0 0,-2-1-49,0 0 1,-2 3 34,6-17-2353,-2 2 2402,-5 6 18,-5 3-600,-7 7 633,-3 6 134,-7 6-151,-2 6 1050,-6 4-1033,-5 3-101,3 6 2620,-3 2-2665,6 6 1659,0 4-1664,-1 4 527,0 8-530,-1 13 0,0 6 3,2 3 0,1 2-1644,-4 9 1,2 0 1634,5-2 0,2-2-16,2-12 0,2-1-310,7 13 0,5 1 88,7-1 1,4 0-424,1-1 1,3-2 414,6-3 0,2-6-76,-5-11 0,0-2-84,2 0 1,1-2-147,2-1 1,0-1-269,-1-1 0,2-1-600,-2-2 1,1 0-7092,23 5 8069,-11-4 1,-22-7 0,-11-3-1</inkml:trace>
  <inkml:trace contextRef="#ctx0" brushRef="#br0" timeOffset="3024">6846 1298 18285,'43'-25'0,"-8"6"0</inkml:trace>
  <inkml:trace contextRef="#ctx0" brushRef="#br0" timeOffset="4024">8925 1152 22658,'1'-4'3429,"1"1"3251,-2 3-6680,-37-53-3334,19 41 2765,-6-15 1,-1 6-2894,3 30 4745,-4 7-1071,-3 4 1477,-2 5-1209,-3 2-688,8-3 1,1 1 1089,-15 15-529,15-12 1,0 1 195,-7 14-1965,4 2 791,5 1-958,7-1-22,11 15 266,23-5 2586,7-2-2669,22-13 403,0-20 401,7-4 210,8-8-1139,-29-5 1,1-1 1608,1-3 1,0 0 199,2-2 0,0-1-655,0-1 1,0-2 1070,0-2 0,-1 0-301,0-2 0,-1-1 63,-2 0 1,0-1-6,-2 0 1,-2-2 406,24-12-310,-19 1 0,-2-2-351,5-5-28,-13 6 1,-4 1-298,-7 1-238,-6 1-188,-3 3-191,-2 2 1958,-4 4-1848,-3 1-58,-4 4 3169,-2 2-2925,-3 2 82,-1 3-2455,-1 2 2676,-1 2-731,-1 2 1027,-1 3 186,1 6 40,0 2-171,1 4-27,-3 13-118,6-3-112,-2 22-110,13-8-87,5 1-148,14 4 2589,3-21-2621,9 2 123,-2-12 139,3-5 112,2-4-1995,1-4 2208,-1-3 171,11-9 249,1-10 219,8-13-201,-15 3-124,-8-4-346,-15 9 109,-3-1-2050,-3-1 1868,-4-1 2010,-4-9-2377,-4 9-30,-3-4 119,-12 7-53,3 9 56,-8-3 29,7 11 41,0 2 327,-6 3-208,6 3-28,-3 3-7,9 4-128,1 4 3332,0 1-3476,4 3-84,2 2-105,2 2-164,4 2-196,4 2-263,5 0-272,7 0-425,5-2-712,6-2-1097,6-4 3674,10-1 0,-20-7 0,1-2 0</inkml:trace>
  <inkml:trace contextRef="#ctx0" brushRef="#br0" timeOffset="4795">10305 1433 10273,'28'-42'778,"0"1"1,-1 2 0,-14 10 2441,-36 17-2979,-3 6-12,-16 1 164,-17 12-290,26 0 1,-1 2-232,-1 0 0,2 2 139,2 1 0,2 2-5,-7 9 1030,5 2-1058,-5 14 5,13-9-16,-2 9-91,16-4 57,5-9 6,9 5 2623,6-13-2623,38 4 78,4-12-1318,-18-4 0,-1-2 1357,23-11 89,1-16 699,-30 6 0,1-3-774,-1 1 0,-1-1-223,-3-2 0,-3-2 271,5-13-23,-5-3-34,-8 7 1,-1-1-17,6-20 1392,-8 17 0,0-1-1370,3-15-407,-2-1 494,-4 19 0,-1 1 47,2-16 18,-1-8-1,-5 27 6,-2 5-22,-2 5-40,0 4 250,-3 5-339,1 3-107,-1 5-10,1 2 10,-1 7 328,-1 7-282,-2 8-12,-2 9-6,-2 9 0,4-5 1,0 3-2743,-4 23 2720,5-19 0,1 1-135,3 3 1,1-2-975,0-10 0,1 0 994,2 9 1,2-2-1650,5 11 1490,7-5-849,6-5 720,4-4-124,3-6-157,3-4-156,2-4 985,0-6-2447,17-5 1226,-11-4 230,13-7 84,1-12 1246,-11-2-299,11-10 785,-18 1-23,9-16-309,-12 7 129,-9 4 1,-2-1 2783,2-13-2694,-4 2-106,-12 11-163,-11 13-117,-5 6-119,-5 1-49,-6 4-40,-3 2-45,-2 3 57,-14 8-169,3 7-67,0 4-5,12 3-12,14-4 1,5 1 5,7 7 5,5-5 1993,7 4-1987,19-6 17,10-4-22,4-3 10,1-6-4,-14-7 1339,-2-4-1195,8-9-55,-13-2 643,4-8-520,-9-23-168,-10 15-2577,1-20 2605,-11 23 123,-2-8 12,-6 5-107,0 1-6,-5 10-16,-1 12-6,-2 1-22,-1 3-6,-3 2 5,0 2-27,-4 3-12,0 3-10,-2 3-7,-1 4-557,-8 15 552,8-3-23,-11 26-948,19 0 882,3 3-67,10 0-155,15-19 0,5-1-2541,20 19 2519,-12-20 0,2-2 779,22 4-2250,-11-15-8027,14-1 8773,-18-8 1,-1-1-1,-23-7 1</inkml:trace>
  <inkml:trace contextRef="#ctx0" brushRef="#br0" timeOffset="5492">1278 2751 15715,'0'-4'-264,"0"1"219,0 3 6,80-46-4835,-37 31 4848,11-11 1,3 2 8,0 16 3,-25 4 0,1 0 42,3 1 0,1 0 11,2 0 1,3 0 18,3 0 1,2-1-433,4 1 1,1-1 454,5 0 1,1 0-8,-16 1 1,0 0 0,1 0 18,3 0 0,0 0 1,1 1-491,2-1 1,1 0 0,1 0 508,3 0 0,1 0 0,0 0-67,2 1 0,1-1 1,1 1 71,2-1 1,1 1 0,1 0-175,-16 0 0,-1 1 1,2 0-1,4-1 187,4 1 0,4 0 0,1 0 0,0-1 0,-3 2-94,2-1 0,-4 0 0,1 1 0,2-1 14,1 1 0,3-1 1,1 1-1,-1-1 1,-4 1 37,-3 0 1,-4 0 0,0 0 0,4 0 28,4 0 1,2 0 0,3 0-1,0 0 1,0 0-25,-9 0 0,-1 0 1,0 0-1,1 0 1,3 0-1,2 0-21,-5 0 1,4 0 0,2 0 0,1 0 0,1 0 0,0 0-1,-1 0 1,-3 0 0,-3 1-44,10-1 1,-3 0 0,-3 0 0,0 0 0,0 0 0,3 0-8,-2 0 1,1 0-1,0 0 1,2 0-1,-2 0 1,0 0-1,-3 0 9,3 0 1,-2 0 0,0-1 0,-2 1 0,-1 0 0,-1-1-19,1 1 0,-3 0 1,0-1-1,0 1 1,4-1-16,1 0 1,3 1 0,1-1-1,1 0 1,-3 0 0,-2 0 10,-4 0 0,-2 0 0,-2 0 0,1-1 0,0 1-6,1 0 0,0-1 1,0 1-1,1-1 0,-1 1-1,1-1 0,0 0 1,-1 1-1,1-1 1,0 0-5,0 0 1,0 0 0,0 0 0,-1 0 0,1 0-1,0 0 1,0 0 0,-1 0 0,1 0 0,0-1 3,-1 1 0,1 0 1,-1-1-1,1 0 1,-1 1-1,0-1 0,0 0 0,-1 1 0,1-1 1,0 0-3,-2 0 0,0 0 0,0 1 0,1-1 0,3-1 7,3 0 1,3 0-1,1 0 1,1 0-1,-2-1 1,-2 1-6,-2 1 0,-3-1 0,-1 0 0,1 1 1,2-1-1,1 0 1,2-1 0,2 0 0,-1 1 0,-2-1 0,-4 1 1,7-1 0,-3 1 1,-3-1-1,2 1-3,-1-1 1,0 0-1,0 0 1,-1-1 69,0 2 1,-1-1 0,-1 0 0,1 0-81,-2 0 1,0 0-1,0 0 1,-1 0-22,-1 0 1,-1 0 0,0 0-1,0 0-23,-1 1 0,-1-1 0,-1 0 0,1 1-73,12-3 1,0 0 0,0 1-88,-3-1 0,0 1 1,-1-1-182,-2 0 0,-1 1 0,0-1-390,-3 0 0,1 0 0,-2 0-823,-1 0 1,-1 0-1,-2 0-645,16-2 1,-4-1 2251,-7 2 0,-6 0 0,4 0 0,-21 3 0</inkml:trace>
  <inkml:trace contextRef="#ctx0" brushRef="#br0" timeOffset="6093">12829 913 29074,'0'-10'-6921,"0"2"4382,0 8 8513,0 0-7823,-67 50 2690,41-25-585,-17 11 1,2 2 344,23-13-1439,0 5-822,10-10 2151,5-7-1819,0 0-57,3-8 1482,1-1-1413,0-2 760,1-1 380,0-1 4503,0 0-3228,2-1 696,10-8-1036,-4 0 133,10-7 187,-7 4 0,2-7-410,-1 0-1310,-4 0 18,-3-1-72,-6 11-19,0 0-76,-1 6-303,0 2-24,-2 1 210,1 0-21,-3 2 350,1 0 89,-1 4 102,-3 1-36,-2 4-163,-3 3-280,-1 3-567,0 3-244,-1 2-717,3 2-1130,2 1 3523,3 4 1,4-14-1,1 1 1</inkml:trace>
  <inkml:trace contextRef="#ctx0" brushRef="#br0" timeOffset="6385">12856 1449 17742,'-46'7'575,"1"0"1,3 0 0,8 0-325,16 3-151,-1 6-153,10-4-18,0 3 290,8-4-199,3 0-66,3 0-77,4-1 296,4-1 241,3-1 253,2-2 193,3-1-340,0-2 645,-1-2 272,-2 0 198,-2-3 531,-1-4-753,-6-1-143,1-11-1066,-8 4-402,0-8-245,-1 6-144,-2-2-101,-1 2-260,-1 0-357,-2 2-553,-5-2 291,1 6-2730,-16 0 4311,2 12 1,4-2 0,6 3-1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5:03:24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2520 1072 20995,'0'-5'-1556,"0"2"9469,0 3-8082,7-54 229,-3 30 31,0-9 0,1 0 661,-1 2-386,-1 1-1755,0 1 1174,-2 5 128,-1 8-98,0 0-70,-1 3 2,0 0-2,-1 4 156,1 1 131,-1 4-33,1 1-59,-1 2-31,1 1 7,-3 7 61,0 5 12,-4 14 34,-2 8-2327,-3 13 2304,-4 11 0,7-25 0,0 1-472,-1 1 0,-1 2 478,-5 16 0,0 0-931,5-13 0,-1-1 919,-2 12 1,0-3-7,7-15 1,1-3-247,-3 26 174,5-5-62,3-6-50,7-6-67,3-5-1105,19 2 948,-3-14-78,15-2 18,-5-15-193,7-9-99,4-7 4,6-9 923,5-7-427,-26 11 1,-1-1 91,2 0 1,0-2 81,-1 0 0,0-1 58,-2-1 1,0 1 39,-2-1 0,-1 0 62,20-21 50,-7 2 73,-7 3 314,0-14-180,-12 15 515,2-21-346,-16 28 77,0-6-83,-5 17-45,-4 3-73,-3 4-73,-3 4-100,-2 3 2562,-3 4-2630,-2 5 823,-3 5-800,-13 18-96,7-2-498,-8 12 487,13-6-28,1 2 60,4 3-94,2 16-5,7-14-878,5 12 867,9-20-17,5-4-99,6-4 116,3-4 16,4-5 23,2-5 1537,3-4-1526,17-8 22,-10-5-367,11-7 379,-15-6 154,-1-4-126,-3-3 39,-2-3 50,-4-1 40,-4 0 22,-6 0 17,-3 1-104,-4 0 75,-3 0-43,-2 1-18,-4 1-22,-2 1-11,-5 2-6,-3 0-39,-3 3-1,-2 2 74,-25-4-118,13 12 11,-30 0-33,31 16-12,-8 6-11,15 4-44,2 5-1,3 3-67,3 3-117,3 2-157,4 2-242,4 0-307,4 3-504,5-2-1121,5 2-2581,7-1 5158,6 2 0,-10-15 0,0-1 0</inkml:trace>
  <inkml:trace contextRef="#ctx0" brushRef="#br0" timeOffset="603">3806 1181 13411,'1'-9'3568,"-1"2"-787,0 7-1991,0 0-146,-4-66-991,-2 44 532,1-15 0,-3 4 83,-7 27 525,-5 2-687,-2 4-39,-5 5-11,-2 5 1008,-1 5-1036,1 6-6,2 3-1036,2 5 1020,4 3 5,2 2-34,2 17-5,7-11 0,1 10 909,9-20-909,5-3 17,4-5 41,11-1-7,-2-10 22,7-1 22,-8-10 1180,0-5-1113,-1-4 12,-1-5 17,0-2 375,-1-4-364,0 2 380,5-16-403,-9 15-16,5-9-29,-11 18-5,-2 4-28,0 2-51,-1 1-22,-1 11 0,2 3 11,-1 13-5,0 6-1,-1 10-786,-2 8 804,-4 8-553,1-25 1,-1 2 523,-6 22 1,-1 2-847,2-11 0,0 2 805,1-5 0,-1 3 1,1-2-83,-2 8 0,0-1-1176,0 4 0,-1 0 1044,0 2 1,-1 0-20,0 0 0,-2 1-50,1-2 1,-3 1 77,-1-8 0,-2 2 0,0-3-288,-2 4 1,-2-2 576,4-9 1,-2 0-1,1-5 80,0-7 1,1-4 613,-19 11-468,7-18 1800,5-13-1951,7-15-34,7-13-19,8-7 0,3-5-15,6-26-319,0 15 1,4-2 288,4 8 0,1 0 0,3-4 0,2 0 275,3-3 0,1-1-292,3-1 0,1 0-3,2-1 1,2 1-4,0 0 1,2 0-1,0 2 1,0 1-3,1 2 0,-1 1 8,0 2 0,0 2 0,-2 2 1,-1 2-1,0 3 0,-1 0-202,-3 3 0,0 1 196,-2 2 1,0 1 2,15-22-616,-5 5 627,-5 3 1,-4 6 5,-4 4 1111,1-1-1071,-9 11 39,0 0 1803,-7 12-1758,-2 2 1473,-2 3-1340,1 1 999,-1 5-1256,0 1 1,0 6 16,1 2-17,1 5-6,0 5 7,1 4-501,0 5 477,-2 3-234,0 20-163,-1-12-308,-1 14-532,0-18-1048,-2-4-2654,2-2 4951,1-2 0,0-14 0,0-4 0</inkml:trace>
  <inkml:trace contextRef="#ctx0" brushRef="#br0" timeOffset="777">4253 1152 24774,'-32'-39'140,"0"0"0,3 2 0,7 13-175,17 22-66,1 2-67,3 3-129,-1 5-274,2 5-583,-1 7 310,3 23 0,-2-24 0,2 13 0</inkml:trace>
  <inkml:trace contextRef="#ctx0" brushRef="#br0" timeOffset="1016">4764 1247 21584,'0'-5'2622,"0"1"-1048,0 4-1428,-68-25-2325,33 24 2226,-10-9 1,-1 4 42,6 21-51,-1 5-11,0 3-17,3 4-1481,13-5 1,1 2 1413,-8 13 5,13-11 1,2 1 449,0 12-735,5 2-175,6 1-172,3-1-123,8-2-197,4-3-336,8-4-671,6-6-1104,7-5-1737,6-5 4380,11-5 1,-22-6 0,1-2 0</inkml:trace>
  <inkml:trace contextRef="#ctx0" brushRef="#br0" timeOffset="1567">5056 1603 19514,'35'-46'687,"0"-1"0,-3 5 1,-9 6 806,-20 14-1018,-3 2 301,-4 3-406,-5 3 118,-3 2-265,-5 3-68,-2 3-55,-4 3-34,-1 3 1,-12 10-68,9 1-12,-16 19 1,20-7 564,-3 10-609,9 4 11,8-7-589,1 8 545,8-12 5,4-1-17,4-2 11,6-3 34,3-3-274,4-4 325,3-4 16,1-4 17,12-7-17,-8-4 56,17-14-22,-20 1 22,5-9-5,-13 7 16,-2-2 34,-4 1 17,-2 0 11,-3 0 17,-3 1 16,-2 2 561,0 2-319,-3 0 67,-1 7-365,-1 0-33,-3 8-33,0 1-23,-1 2-12,0 2-16,-2 4 0,0 5 0,0 4 12,1 3-1,1 3-17,2 3 1,2 1-23,2 1 11,1 0-6,3-1-16,4 0 0,5-2-34,14 6 56,-2-11-3363,22 2 3380,-14-16-12,26-17-806,-6-18 823,-25 13 1,-1-2-995,1-4 1,-3 0 994,8-18-271,0-5 282,-2-7-6,-15 23 0,-1 0 0,1-2 1,-1-1 286,1-3 0,-1 0-293,1-1 1,0-1-3,-1-1 0,2-2 16,6-15 1,1 0 2,-7 14 1,1 0 36,4-11 0,-1 2 11,-9 19 0,-1 2 715,4-26-444,-6-4-295,-8 22-46,-5-2 0,-3 24 341,-2 6-341,1 6 1562,0 2-1562,-2 8 0,-3 7 0,-3 10-718,-4 11 718,-1 13 0,5-3 0,1 5 0,4-10 0,0 5 0,2 3 0,-1 10 0,1 1 0,2-7 21,0 9 1,2-1-203,1-13 1,-1 5-1,2-1 1,2-7-361,3 6 1,4-5-1275,1-1 1,2-2 434,4-5 0,2-1 1380,5 0 0,1-4 0,1 2 0,1-6 0</inkml:trace>
  <inkml:trace contextRef="#ctx0" brushRef="#br0" timeOffset="2226">7901 1125 29685,'-17'-39'-1635,"-1"-1"0,3 3 1,-2 12 334,-3 26 2893,-3 6-702,-3 6-75,-4 8-105,-1 6-275,-2 7-926,1 4 1980,1 7-710,3 2-1448,2 7-32,3 1 218,11-14 1,2 1-667,-1 19 588,6-23 0,4 0-224,10 6-77,9-7-429,10-6 628,7-7 205,8-7 253,5-7 179,4-5-305,0-7 403,0-6-171,-17-5 0,-1-2 291,17-12 338,-20 7 0,-2-1-447,6-14-403,-5-4-81,-3-2 150,-7-3 207,-8 2 0,-2-2-68,-1-11 40,-3 11 0,-2 2-73,-8 0-7,-5 2 258,-5 4 1656,-4 5-1685,-5 4-10,-3 6-1,-4 6-11,-2 5 1482,-2 6-1504,0 5-20,6 9 0,-2 5-42,-15 23 21,14-5 0,2 4-88,12-7 0,4 1-152,2 2 1,2 1-138,2 19-1548,4 3-3070,6 1-4486,3-6 9488,5-9 0,-5-21 0,-2-9 0</inkml:trace>
  <inkml:trace contextRef="#ctx0" brushRef="#br0" timeOffset="2709">8536 1270 25853,'7'-41'814,"0"0"1,2-19-831,-12 69 32,-4 13-27,-2 10-1585,0 2 1,-1 4 1600,3-6 1,-1 2-524,-2 13 0,-1 2 515,3-10 0,1-1-11,-1 3 0,1 0-377,-1 1 1,0 1 356,-1 1 0,1 0-36,-1 0 0,0 1-554,-1 0 0,0 0 537,-1 0 1,0-1 16,0-1 0,0-1-379,-1-3 0,1-1 438,1-3 0,-1-2 5,-2 3 0,0-3 567,-5 9-539,-2-3 1159,10-29-1169,1-5 1301,4-10-1307,1-6 3160,3-11-3166,0-8 11,4-9 353,2-8-348,4-9-2183,4-6 2172,-6 29 1,1-2 0,1-2 0,0 0 2,1-3 0,1 0 0,0-2 1,2 1-9,0-2 0,1 1 0,0 0 0,1 0-1281,0 2 1,0 0 1277,0 3 0,1-1 6,7-11 0,0 0-322,-5 13 1,0 2 315,5-10 0,0 2 3,10-10 6,0 5-12,-1 4-126,-4 12 1,3 1 128,-6 11 0,1 1-8,4-5 0,1 3-23,24 9-5,-25 16 22,9 7 6,-14 10 5,-1 9-3,-7-3 1,-3 2 3,6 21 98,-9-17 1,-1 0-88,-5 16 5,-9-2 1905,-10-2-1880,-6-15 1,-8 0-15,-9-2 1,-5-1 21,1 1 1,-4-3-42,3-8 1,-5-1 0,4-3-583,3-2 1,1-2 564,-14 2 0,3-1-47,-12-3 552,26-5 1,1-2-2318,-16-16 437,10 1-841,30-15 2230,25 1 0,-4 13 0,1 0 0</inkml:trace>
  <inkml:trace contextRef="#ctx0" brushRef="#br0" timeOffset="3883">9358 1304 21293,'-3'2'2302,"1"-1"-492,2-1-1670,12 23-23,2-17 1,12 15-28,-1-25 22,1-3 16,-2-3 152,7-8-145,-11 3-6,4-8-29,-12 6 18,-2-2-17,-2 0 106,-4-8-5,-2 0-118,-5 1-17,-3 5-11,-4 10 5,-8 0-33,1 5-16,-7 2-12,5 5 11,-1 3-6,-1 3-16,1 5 17,0 2-270,1 3 269,1 3 1,3 1-12,1 3-895,4 2 879,2 3 16,3 1 6,2 3-11,4 1-12,3 2-10,14 14 16,0-12 6,11 7-23,-5-19-16,9 3 33,-10-12 0,4 0 23,-15-11-1,-1-3 253,-2-2-208,5-7-28,-2-2 6,4-8 0,-3-3 6,1-2-12,-1-4-5,-1-4-6,1-1 903,-1-2-897,2 0-6,0 0 45,6-6-17,-4 11 1,3-5 32,-8 14-16,-1 3-11,1 1-22,-1 2-18,2 1 12,2 2-6,0 0 0,2 3-11,1 2-5,1 2-1,1 3 1,11 11-1,-7 0 6,7 11 0,-10-2-6,-4 4-5,-1 2-6,-4 3 1,-2 1-91,0 13-44,-4-10-347,5 19 117,-3-25-101,5 4-100,0-15-46,4-5 1,4-3 78,5-5 123,3-4 113,5-5 100,3-3-255,2-4 440,0-3 39,-2-2 101,10-11-28,-11 4-997,8-10 1025,-15 7 28,0-1 56,-3 1 62,-2 0 403,-2-8-303,-10 9-5,-2-5-50,-9 13-29,-5 1-22,-5 4 286,-5 2-342,-4 3 107,-18 3-442,6 3 239,-11 3-16,14 4-22,2 3-28,2 4-1,4 1-16,2 2 0,3 1 1003,-1 13-1009,5-5-16,0 10 5,7-7-6,2 1 1,2 0-1,6 0-5,2-2-6,5-2 11,3-2-10,1-4 16,1-3 16,-2-4-16,0-3 12,-2-4 296,-2-2-229,4-8-34,-3-1-12,3-8 1,-4 0 39,-1-3-1,0-2-4,-3-3-18,1-1 12,-2-2-1,0 0 29,0 2-12,-1 1 23,-1 3 17,-1 3 134,-3 3-174,0 5-39,-1 2-28,0 6-11,0 0 0,-2 8 0,0 2 0,-3 8 0,2 3 13,1 3-13,2 2-24,3 2 13,4-1-23,28 19 23,-8-18-622,21 10 622,-13-25 34,1-5-35,1-3 12,0-5 0,-1-5-16,-1-4 10,-3-7 0,-3-2 1,-4-5-1,-4-3 6,-4-5-11,-4-4 17,-4-4-18,-2-4 29,-3-5-6,-1-7-1467,-1-5 1461,-2 28 1,1-1-3,-1-1 0,0 0 8,0 0 0,0-1 0,0 2 1,0 0 25,0-9 0,0 1-37,0-17 0,0 24 0,1 4 0,0-1 0,-1 8 0,1 8 0,0 6 0,-1 4 513,0 6-513,1 5 1548,3 9-1548,2 11 0,4 11-1576,1 11 1576,2 11 0,-6-25 0,-1 2 0,0 1 0,-1 1 0,0 2 0,-1 1 0,-1 0 0,-1 1 0,0 0 0,-2 0 0,-1 0 0,-2-1 0,0-1 0,-1 0 0,-2-2 0,0 1-35,-4 10 1,0-1-109,3-14 1,0 0-49,0 7 1,1-2-320,2 3-201,4-7-280,4-6-482,4-7-992,4-6-2788,4-6 5253,4-4 0,-9-4 0,0-1 0</inkml:trace>
  <inkml:trace contextRef="#ctx0" brushRef="#br0" timeOffset="4376">10899 1312 26474,'34'-30'-56,"1"-1"0,-2 3 0,2 8-1066,23 23 915,5 1 86,-33-1 1,3-1-264,23 1 0,1-1 319,-23 0 1,1-1-1050,16 0 0,-3-2 1092,-5-2 28,-9-3 689,-3-4-673,-6-1 28,-6-1 29,-5-1 10,-4 1 57,-5-1 28,-3 0 418,-3 0-346,-3 0 2064,-2 0-1778,-10-2-274,3 4-45,-6 0-28,4 7-57,1 2-44,0 1-28,-2 3 12,-11 20-57,10-3-301,-6 17 284,15-7-11,5 1 23,7 19-12,5-12 6,7 12-22,5-17-545,4-1 562,3-3 5,1-3 0,1-4-11,0-3 11,-3-5-6,-2-5 40,4-4 10,-5-11-10,-2-2 0,-8-11 16,-8 0-22,-4-5 6,-2-4 16,-5-4-16,-4-1 306,-3-2-256,-11-13-39,5 13 16,-8-8-5,7 19 0,2 3 561,-1 4-583,3 4-6,4 3-22,2 3-23,4 4-50,2 2-135,2 1-744,9 15 223,0-3-280,9 13-442,-2-6-980,4 1-2789,1 0-3877,1-2 9091,-3-4 0,-8-5 0,-4-5 0</inkml:trace>
  <inkml:trace contextRef="#ctx0" brushRef="#br0" timeOffset="4899">12100 1175 22055,'0'-5'3915,"0"0"-2111,0 5-1687,-1-61-100,5 46 5,3-46-5,8 64-6,3 3 1,5 6-1,3 5-6,4 5-1124,0 5 1119,0 5 6,-1 4-1,-2 3-11,-6 10 1,-1 2-915,0 2 922,-5-5 1,-3-3-3,-9-16 6,-3-6 5,-5-5 0,-4-7 29,-5-5 4,-16-5-21,5-7 1039,-8-6-1023,9-4 12,4-4 5,1-2-34,6-2-2330,3-1 2369,5-2-784,3 0 751,8 1-505,28-23 483,-5 19-1,-3 6 1,1 2-11,12 2 10,2 2 18,3 3-29,2 1 6,0 2-6,2 2-10,-1 3 16,4 1 0,0 1 0,1 2 0,-3 0-12,-5 0 24,-6-3 10,-10-1 0,-7-3 12,-7-4-27,-7-4 2749,-4-2-2756,-10-14 0,-2 8-2054,-9-9 2054,-1 13 0,-2 3 373,-3 3-373,1 2 0,1 4 0,3 2 0,3 2 0,5 3 0,3 1 3289,5 1-3289,2 0 312,3 5-312,1 3 0,6 6 0,3 8 0,5 7 0,4 8-268,-3-5 1,1 1 267,13 20-934,-12-15 0,1-1 934,10 17 0,-1 1-1226,0 0 1226,-1-2-423,-2-2 423,-12-18 0,-2-1 0,3 13 341,-3 8-426,-20-12 720,-6-12-1463,-15 4-819,-4-15-4413,-8-5-3771,0-3 9832,4-5 1,16-2-1,8-2 1</inkml:trace>
  <inkml:trace contextRef="#ctx0" brushRef="#br0" timeOffset="5567">13963 1001 32767,'-50'-14'0,"0"0"0,4 1 0,6 8 0,8 25 0,1 1 0,4 3 0,5-1 0,5 2 0,4-2 0,5-1 0,4-1 0,2-3-1506,6-1 1761,1-1-1715,7-2 1476,1-2-1098,12 0 182,-4-5 454,8-1 203,-6-5 173,0 0 304,2-3 46,8-5-48,-10-3 1227,3-4-1092,-13-8-332,-5 4-180,-4-17-217,-8 11-19,-3-7 247,-4 10-71,-2 2-43,-1 3-28,-1 1 83,0 3 146,1 3 25,2 2-23,2 3-73,2 1-38,2 2-35,1 4-72,1 4-84,-1 6-118,1 7-190,0 6-281,2 5-447,1 3-4351,3 3 1108,2 1 4626,4 5 0,-3-20 0,0-2 0</inkml:trace>
  <inkml:trace contextRef="#ctx0" brushRef="#br0" timeOffset="5866">13886 1456 26390,'-29'12'40,"6"2"-46,21 10 12,2-1-12,6 1 0,3-2 6,7-2 6,3-1-6,3-3 6,1-2 5,0-3 22,-1-3 12,-3-3 22,-1-2 17,-4-2 28,-2-1 45,-3-2 11,0-2 0,-2-3-45,-1-4-22,0-3-22,-2-2-7,0-3 1,-2-2 0,-1 1 0,0-1-6,-3 1-17,-2 2-5,-2 2-11,-4 1-23,-1 2-28,-3 2-78,-2 3-107,-2 2-162,-3 4-341,-2 0-583,-3 6-1894,-3 2 3182,-5 7 0,15-5 0,1 0 0</inkml:trace>
  <inkml:trace contextRef="#ctx0" brushRef="#br0" timeOffset="6396">1088 3183 18442,'4'1'-510,"-1"-1"854,32 1 1,13 0-2136,13-1 2000,-17-1 0,7 1 0,-3-2-1043,9 0 0,0-1 1004,-13 0 0,1 0 0,1-1-21,6 0 1,1 0-1,2-1-19,5 0 1,2 0 0,1-1-40,-12 2 0,2-1 0,0 1 1,1-1-11,3 0 0,2-1 0,0 1 1,1 0-264,-8 0 1,-1 0 0,1 1 0,1-1-1,0 0 239,3 0 0,0 0 0,1 0 1,1 0-1,0-1-294,1 1 1,-1 0 0,2 0-1,3-1 1,7 0 289,-17 2 1,4-1-1,4 0 1,2 0-1,3 0 1,0-1-1,1 1 1,-1 0-1,-2 0 1,-3 0-1,-2 1-117,2-1 1,-3 0 0,-2 1-1,-2 0 1,1 0 0,2 0 0,1 0-1,5-1 77,-6 1 0,2-1 0,4 1 0,1-1 0,2 0 0,0 0 1,0 1-1,-1-1 0,-1 0 0,-2 1 0,-3 0 0,-3 0-19,12 0 1,-4 0 0,-2 0 0,-2 1-1,-1-1 1,1 1 0,1-1 22,-6 1 1,-1 0-1,0 0 1,0 0-1,1 0 1,1 0-1,2 0 1,2 0 15,-4 0 1,3 0-1,1 0 1,2 0 0,1-1-1,0 1 1,1 0 0,-1 0-1,-2 0 1,0 0-1,-3 0-7,2 1 0,-1-1 0,-2 0 0,-1 0 1,0 1-1,1-1 0,0 1 0,2-1 1,2 0-5,-3 0 0,1 1 1,1-1-1,1 0 1,1 0-1,0 0 1,2 1-1,-1-1 1,2 0-1,1 0 1,0 0 27,-9 1 0,1 0 0,2-1 0,1 1 0,1 0 0,0-1 0,1 1 0,-1 0 0,0 0 0,0-1 0,-1 1 0,-2 0 0,-1 0 0,-1 0 0,-3 0-26,8 0 0,-2 0 0,-3 0 0,-2 0 0,0 0 0,-1 0 0,2 0 1,1 0-1,2 0 0,3 0-9,-4 0 0,3 0 0,2 0 0,2 0 1,2 0-1,0 0 0,1 0 0,-1 0 1,0 0-1,-2 0 0,-2 0 0,-2 0 0,-2 0 1,-5 1 7,10-1 0,-3 1 0,-4 0 0,-2 0 0,0 0 0,-2 0 0,2 0 0,0 0-4,2 0 1,-1 0 0,0 0-1,1 0 1,-1 0 0,0 1 0,0-1-1,0 0-3,7 0 0,-2 1 0,1-1 0,-1 1 0,2-1 0,2 1 0,1-1-8,-8 1 0,2 0 1,2-1-1,1 1 1,0 0-1,1 0 1,-1 0-1,-1 0 1,-2 0-1,-2 0-7,2 0 0,-2 0 1,-2 1-1,-1-1 1,0 0-1,1 1 1,1-1-1,2 1 0,-4-1 1,1 1 0,2-1 0,0 0-1,0 1 1,1-1 0,-1 1 0,0 0-1,0-1 1,-2 2-12,9-1 1,0 1 0,0 0 0,0 0 0,-2 0 0,0 0 0,-3 0 0,-1 0-36,5 0 0,-3 0 1,-1 1-1,-2-1 0,2 0 1,2 0-64,-1 1 0,2-1 0,0 1 0,1-1 0,0 1 0,-2 0 0,-2 0 108,4 0 0,0 0 0,-2 0 0,-1 0 0,-5 0 0,-4-1 0,6 1 0,-7 0 0,2 0 0,-2-1 0,-1 1 0,1-1 0,-1 1 0</inkml:trace>
  <inkml:trace contextRef="#ctx0" brushRef="#br0" timeOffset="13105">6387 4375 21842,'0'-3'3165,"0"0"-2930,0 3-269,-3 4 73,1 7-5,-4 9 16,0 10-10,-3 6-12,-5 3-5,-4 3-1659,-7-1 1669,-5-1-10,-4-2-265,8-14 0,0-1 286,-16 9-10,15-12 0,0-2 72,-10-1 34,3-3 252,-9-7-11,9-14-230,3-4-17,15-12-16,10-2-17,4-5-6,1-6-45,3-6-16,2-6-12,4-5-8,7-4 0,3-2-818,-7 22 0,1 0 809,9-22 1,0 2 0,4 0-2,-1 2-4,-3 3 11,-4 5 12,-5 1 33,-3-7-17,-5 16 6,-5-3 58,-10 12-52,1 14-12,-14-2-45,2 19 6,-2 5 23,-3 9-15,6 7 0,1 3-8,-4 10 967,4-6 0,3 1-978,6 7 500,3 21-478,9-25 0,2 0-11,0 1 0,2-1-173,3 0 1,4 1 152,15 19 1,5-2-1027,-11-18 0,1 1 1044,1 0 0,3 4 1,-2-5-8,0-5 1,-2-3 2,0 2 1,0-1-9,-1-1 0,0 0-750,-2-1 0,-1 1 725,12 27-22,-6-1 4,-8-1-246,-12-8 1,-3 1-217,-4 10 160,-1-13 1,-3-3 857,-7-3-6027,-10 7 5528,2-11 0,4-6 0,7-14 0</inkml:trace>
  <inkml:trace contextRef="#ctx0" brushRef="#br0" timeOffset="14589">6798 4602 18106,'3'-2'2448,"-1"0"549,-2 2-2880,59 15-27,-39-3-51,13-1 0,-2 3 40,-22 6 83,-2 9-56,-4-8 40,-1 6 56,-5-13 38,-1-1 35,-5-3 487,-13 0-409,0-8-236,-5-4-27,6-8 50,1-12-67,5 2-23,-2-9-3386,5 4 3392,3-3-2050,0-4 2027,2-3-630,2-18 0,1-3 605,2 25 1,0-1-587,-1-28 0,1 1 589,3 6 6,2 0-1,2 3 7,1 2-16,0 4 10,-2 6-188,-1 3 199,-2 7 33,0 5 1057,-1 7-973,-3 3 1513,-1 6-1608,-2 2 2015,0 4-2054,-1 4 3364,-3 4-3381,-1 5 6,-3 7 12,-1 5 10,-1 8 3,4 5 0,2 4-19,0 13-221,3-9 1,3-1 219,11 8-1276,6 2 1271,8 2-11,8 0 8,-13-27 0,2 0-1064,2-2 1,1 0 1060,1 0 0,0-1 0,2-2 1,0-1-1057,-1-1 0,1 0 1046,21 18-7,-3-3 167,-6-1-200,-5-1-11,-7 1-62,-8 0 341,-7 1-598,-7 0 1338,-8 0-2022,-5 0-4805,-21 12-1987,10-17 7862,-10 4 0,21-25 0,5-6 0</inkml:trace>
  <inkml:trace contextRef="#ctx0" brushRef="#br0" timeOffset="15399">6221 6255 22105,'6'-57'657,"0"0"1,-1-1 0,0 6 0,0 1 0,-1 11-194,0 10-88,-2 6-46,-1 7-4341,-2 6 4185,0 5 814,-7 24-965,3 2-2281,-6 23 2258,4-1 12,-1 8-284,0 6 249,2-10 1,0 2-15,1-11 1,1 0-26,-2 13 1,1 0-60,1-14 1,0-3 576,1 1 0,0-1-804,0 0 1,0-1-745,0 30-997,3-23 0,0-1-2768,6 16-3897,1 7 8754,2-33 0,-4-13 0,-1-8 0</inkml:trace>
  <inkml:trace contextRef="#ctx0" brushRef="#br0" timeOffset="15637">6733 6186 20923,'-2'-44'873,"0"-1"1,1 1 0,-2-17 0,-1 9-240,-5 17-805,0 5 652,-1 5 664,0 2-663,4 8-113,-1 4-235,5 10 24,0 7-130,1 6 12,1 8-2878,3 9 2860,-1 9-25,0-1 1,0 2-615,-1-7 0,0 2 597,0 11 1,-1 5-108,-3-5 0,-1 3 0,-1-3-41,2 0 0,-1 0-36,-1 1 1,-1 2 0,1-4-338,1-8 1,0-3-496,2 1 0,-1 0-2239,1-2 0,1 0 3275,0 4 0,1-2 0,-1 2 0,1-2 0</inkml:trace>
  <inkml:trace contextRef="#ctx0" brushRef="#br0" timeOffset="16263">6414 8321 16636,'-1'-55'984,"-1"-1"0,1 4 0,0 6-234,-2 6-89,1 2 616,0 3-773,1 3-68,1 3 550,0 2-51,0-10-661,0 15-50,0-5 274,0 19-386,0 3 663,0 3-814,0 1 300,0 6-289,2 15 16,2 6-4,1 15-24,-1-10 1,0 2-17,0 21-830,-2-15 0,0 0 702,-2 21 30,-2-28 0,0 1-1548,-1 1 0,-1-1 1214,-1 1 0,-1 0-386,0 1 1,0-1-1130,0-1 1,1 0 2002,-1 3 0,1-2 0,-1 3 0,2-4 0</inkml:trace>
  <inkml:trace contextRef="#ctx0" brushRef="#br0" timeOffset="16480">6547 9154 27785,'-16'-28'-426,"-1"1"1,-9-18-2286,26 45-2268,2-2-4717,1 1 9696,1-1 0,-1 1 0,-1 1 0</inkml:trace>
  <inkml:trace contextRef="#ctx0" brushRef="#br0" timeOffset="17658">7972 4439 19888,'-49'0'1084,"-1"0"1,4 0 0,12 0-665,27 0-118,4 0-117,1 0-101,2-1-11,3 1 28,4-2 11,7-1 16,10 0-55,5 0 0,6-1-620,12 1 1,5 0 548,-4 0 0,4 0 0,-2 0-432,-4 1 1,-2 0 0,0 0 427,2 0 0,-1 1 0,-2-1-666,2 0 1,1 0 644,14-1 1,0 0 11,-17 0 0,1 0-15,19-4 1,-3 0 25,-2-2 5,-25 2 1,-4 0 22,-1-3 12,-9 0 4,-7-2 790,-7 0-812,-6-3 1196,-5 0-1206,-6-2-1,-6 0 45,-22-12-1672,6 7 1678,-17-8 78,-4 0-606,14 8 589,-12-7 29,22 13 16,2 1 11,6 3 17,3 2 129,3 2-129,6 2 2946,3 2-3131,7 3 828,1 1-827,2 6-7,3 0 6,5 8-5,6 2 16,18 15-22,-2-4-2068,13 13 2051,-9-7-22,2 2-796,0 4 751,-3 2-33,-5 3-63,-7 2-150,-8 2-538,-8 1-101,-7 1-1779,-9 0-2137,-8-1 4885,-12 3 0,13-24 0,-2-3 0</inkml:trace>
  <inkml:trace contextRef="#ctx0" brushRef="#br0" timeOffset="18288">10117 4549 20474,'-3'-58'687,"1"-1"0,0 5 1,1 6-167,1 4-1018,1 4 883,0 1-55,0 5-73,0 4 494,0 5-567,1 6 347,-1 5-448,1 5 276,-1 4-326,0 3 865,0 2-877,1 5 0,1 3-5,5 19-6,-1 0 1,4 15-630,-4-5 618,1 4 6,-2 2-1,-1 2 1,-2 2-6,-1 0 6,-2-1 5,0-2-3138,-5 9 3138,0-18-958,-3 3 958,2-18 11,0-6 34,1-5 442,1-4-436,1-5 2879,0-5-2919,-1-4-22,-1-8 22,0-4-5,-3-7 0,2-5 11,-2-6 0,2-6-11,3 8 0,0-1-1844,0-24 1835,2 21 1,0 0 7,1-17-500,4 3 490,1 2 5,6 5-766,4 4 794,3 3-16,3 7 5,2 5-12,1 5 1,2 5-11,0 5 5,15 4-11,-7 5 11,10 4-5,-9 7-6,1 5 2378,1 5-2395,1 7-574,1 5 569,-2 6-29,-1 5-1792,-3 5 1692,-1 5-112,-1 3-556,-1 4 435,-16-28 1,0 1-939,12 29-924,-3-1-3092,-3-1 5338,-1 3 0,-9-29 0,-2-1 0</inkml:trace>
  <inkml:trace contextRef="#ctx0" brushRef="#br0" timeOffset="18805">10263 4540 17382,'-15'-43'125,"1"0"0,1 4 0,9 7 859,24 14-990,8 3 1253,9-1-1308,8 3-333,9 0 282,5 1 56,-27 6 0,2 0-42,-1 1 0,1 0-25,0 0 0,1 0-622,11-2 0,1 1 524,-14 1 0,0 0-6,8-1 0,-1 0 435,4-2-539,-6 0 141,-7 0 112,-6 0 111,-5-1 133,-5 0 13,-3 0 1196,-4-1-1089,-1 0 11,-2-2 62,0 2 3693,1-6-3643,-1 6 114,2-4-164,-1 6-46,-1 1-44,0 1-28,0 1-73,-1 2-45,-1 1 0,-1 2-21,0 5 4,0 3 51,3 19-39,0 32-90,0-8-425,-3-16 0,-1-1 408,-2 6 11,-2-1 6,-2-1-16,-1-2-1,-2-3 0,2-4-11,-1-6 6,3-4 10,0-6 12,1-4 68,2-5 66,0-1 822,1-4-788,3-4-56,2-4-28,5-7 129,13-21-6,6-12-671,-9 15 1,1-1 496,-3 6 1,0 2 22,18-25-5,-12 21-7,1 2-27,-2 4 0,-1 5-11,-3 3-18,-1 6-21,-3 3 10,1 5-16,0 1 0,0 5 0,3 3-17,0 7-11,2 3-6,0 5 0,0 2-5,0 4-23,-1 2-73,7 16-394,-8-10 339,3 12-152,-9-15-336,-2-1-712,-3 0-2318,0-3 3719,-1 0 0,-3-14 0,0-1 0</inkml:trace>
  <inkml:trace contextRef="#ctx0" brushRef="#br0" timeOffset="19455">12305 4337 23366,'15'-44'410,"0"-1"1,-1 5 0,-3 5 166,-8 7-325,-1 6-22,-1-3-34,-4 9-23,0 4-27,-4 1 56,-10 1-141,1 6-10,-9 0-7,1 7-4239,-4 4 4234,-3 5-313,-2 5 297,0 2-1886,0 4 1879,0 4 7,1 3-34,0 3 22,1 2-5,3 2 0,-4 15-23,13-13 1892,1 10-1887,13-20 1169,17 6-1151,16-9-1,7-1 2733,13-13-2722,-9-9 1,1-4 11,-1-4 6,-2-5-1,-3-6 7,-3-3 16,-2-6 72,4-18-49,-12 7-18,-8 1 1,-2-1 16,-4-12 0,-4 3 1,-2-1 16,-4-13-50,0 18 0,-1 1 50,-3-21 8,1 17 1,0-1-51,2 12 1,0 0 72,-2-21 0,1 2-793,1-4 726,1 21 0,1 2-47,2-6-12,-1 6 0,1 6 0,1 6 0,0 6 0,2 6 0,-1 4 0,0 3 584,2 4-584,2 5 0,11 22 0,7 26-747,-11-25 1,0 2 746,1 7 0,-1 0 0,-3-6 0,-2 1 0,0 1 0,-1 2 0,-1 2 0,-1 0-1203,0 2 0,-2 0 1203,-1 0 0,0 2-519,-1 17 1,0 0-160,0-15 1,-1 0-900,1 13 0,-1-1 1559,2-15 1,0-4 0,0 4 0,1-4 0</inkml:trace>
  <inkml:trace contextRef="#ctx0" brushRef="#br0" timeOffset="20223">8100 6338 15089,'-7'0'3383,"1"0"-1426,6 0 838,0 0-2778,-51 0 0,42 0 341,-34 0-290,69 3 104,0-1-161,18 1-22,-4-3-12,7-1-925,-9-1 1,3-1 935,-9 1 1,0 0-9,11-3 1,0 0-3,15-3 8,-19 0 0,-1 0 14,16-5 56,-15 1 0,-3-2 157,2-14-90,-6-1-17,-18-2-5,-12 7 6,-5 0-1,-3 0 152,-15-10 95,-12 0-846,-4 1 729,-3 4-282,11 12 298,2 2-22,4 1 2033,4 3-2095,5 2-67,4 4 14,4 2-64,2 2 820,3 0-876,1 4 428,3 2-417,2 7-6,6 4 0,3 5-3398,6 3 3409,3 6-22,-3-5 0,1 2-2285,12 18 2279,-11-15 0,1 2-322,-2 3 0,-1 2 171,-2 2 0,-2 1-3,0-1 1,-2 0-152,-5-1 0,-3-3-738,-6 13-698,-7-1-2897,-7-4-5176,-4-6 9634,-1-7 1,9-15-1,4-6 1</inkml:trace>
  <inkml:trace contextRef="#ctx0" brushRef="#br0" timeOffset="20839">10904 6159 22954,'6'-43'500,"-1"0"1,-1 3 0,-3 9-210,-7 17 436,-4 2-553,-3 5-46,-3 1 40,-15 5-112,4 6 51,-33 16-1097,18 3 1018,2 4 0,0 2-600,16-9 1,1 1 582,-9 8 1,2 1-1,-7 16-11,8-1-11,9-1-421,9-1 421,8-2-40,24 13 18,3-17-533,-2-13 1,3-4 542,22 3 1,7-5 16,5-7 1,1-4-1,-16-7 0,-1-2 0,-11-1 1,0-2 8,8-1 0,-2-2 25,7-8 386,-5-5-369,-6-2 17,-5-3 5,-7-2 95,-3-16-100,-10 8-6,-1-15 0,-13 14-23,-2-4 18,-7 0 537,-4-1-555,-3 2 6,-4 3-1877,-2 4 1877,-4 4 31,-3 10 0,-3 3-64,-12-3-1,2 6 1,0 4-12,3 6-11,-8 6 83,14 8-318,11 11 22,4 2-112,14 6-201,10-4-275,8 3-1807,7 2 686,10 0-1763,10 0 3702,12 0 0,-21-15 0,1-1 0</inkml:trace>
  <inkml:trace contextRef="#ctx0" brushRef="#br0" timeOffset="21206">11534 5995 26278,'-12'-25'40,"17"26"-35,30 50-8,-9-15 1,1 0-1175,-4-6 1,0-1 1162,0 0 0,-1-2-19,6 11-63,4 13 46,-13-15 28,0 9 272,-14-20-250,-5-4 446,-14-2-441,-1-7 12,-13-3 28,-12-11 17,-5-11-683,-1-3 700,5-10 1106,17 2-966,0-16-102,12 6-628,2-12 629,16 12 5,5-2-29,8 1 2,7 0-54,-3 12 0,1 0-2336,17-9 2308,-14 13 0,3 0 16,2 3 1,0 3-753,19-7 716,-18 8 1,0 2-28,12 0-35,0 3-94,-4 4-129,-4 2 377,-6 5-1016,-6 2-633,-7 7-2134,-6 2 3208,-7 8 1,-3-11-1,-2 1 1</inkml:trace>
  <inkml:trace contextRef="#ctx0" brushRef="#br0" timeOffset="21962">7910 8502 19530,'-55'4'491,"0"0"0,7-1 0,7 0-307,10 0-116,10-1 1475,9 0-1577,6 0 584,4 0-573,6 2 347,5 1-296,8 1 11,10 1-5,11-2-6,14-2-274,-21-3 0,2 1 252,4-2 0,2 0 2,3-1 0,0-1 3,2 0 1,1-1-937,1-1 0,-1-1 916,0 1 1,0-1-12,-1 0 1,-1-1-7,-2 1 1,0-1 25,-2 0 0,-1 0-9,-2-1 1,-1 1 8,-3-1 0,-1 1 0,25-9 17,-7 0-820,-8 0 988,0-6-2068,-17 5 2018,-3-6-18,-17 5 170,-10-2-208,-5 0 1118,-10-2-1018,-22-8-72,6 8 44,-15-5 496,15 11-434,0 2 27,4 2 1,4 1 151,2 0-241,10 5 2832,3 1-2933,10 4 992,3 0-1053,0 1-28,4 3 44,2 2 483,5 5-471,5 5-28,5 3-12,21 17 1,-6-5-104,-10-9 0,1 0 93,10 10 5,2 3-45,-3 1-1723,-3 1 1633,-4 0-2854,-7 1 2529,-6 1-357,-8 2-1281,-7 1-966,-9 1-6434,-4-3 9526,-3-6 0,6-16 0,4-7 0</inkml:trace>
  <inkml:trace contextRef="#ctx0" brushRef="#br0" timeOffset="22696">10256 8623 20148,'-4'-49'429,"1"0"1,-1 3 0,2 7-134,4 5-27,1 2-62,2 4 1,-1 3 1788,2 5-1873,-1 4 720,-1 4-798,0 4 400,-1 3-440,-1 3 1295,0 0-1283,6 11 6,0 0 5,8 12-6,0 2-22,1 7-6,0 2-16,-3 6 0,-1 2 10,-5 2-295,-4 2 284,-2 1-5,-5 1 17,-4 0 6,-3-2 21,-4-4 24,-4 2-29,5-17 22,-2-1 12,7-18 17,2-3 16,0-5-11,1-3-22,-3-7-17,2-6 0,-1-4-22,0-7 5,1-5-1339,1-5 1345,0-4-3,3 10 0,-1-1 8,0-19-17,1 19 1,0 0 17,0-10 5,2 2 167,1 7-156,3-7-16,-1 17-12,2-3-11,-2 17 6,-1 4-6,0 3-17,0 3 6,0 1-1,4 4 12,3 4 1362,4 5-1356,5 5-12,3 6-28,5 5 23,2 5-449,3 2 432,5 3 23,1 0-29,6-1 0,3-2 6,3-3-776,2-4 787,1-4 1,1-6 18,-19-9 1,1-3-8,12 2 21,8-2-2991,-29-8 2986,-6-5-374,-5-5 386,-5-4 5,-3-3-34,-2-4 23,-2-2 5,-2-3-1635,-3-4 1686,-2 0 27,-3-3-78,-3 1 6,-2-1 40,-10-19-35,3 16-22,-3-7-5,9 26 1959,7 10-2038,1 4 353,3 2-487,0 0 3131,2 2-3254,0 5-2006,11 17 802,0-2-740,12 14-1989,-1-9-5568,0-4 9409,-2-1 0,-10-10 0,-3-5 0</inkml:trace>
  <inkml:trace contextRef="#ctx0" brushRef="#br0" timeOffset="23055">11534 8385 25968,'-53'2'39,"1"0"0,3-1 1,9 7-35,18 22-5,3 0-33,5 2 363,3 12-363,8 0-6,10 8 16,17-11 29,5-15 113,9-10-91,-6-9 0,3-4-874,0-4 885,0-4 6,-3-3 27,-3-4 7,-3-3 16,-5-1 11,-2-2 100,-6-2-106,-3-2 186,-6-22-224,-7 15-463,-5-17 434,-4 23-32,-4 1 55,-3 2 73,-25-6-124,15 12 873,-19-3-979,12 15-17,10 4-55,-5 3-85,16 3-610,3 9 181,6-2-1828,10 12 920,6-9-8236,20 7 9114,-11-14 0,2-1 0,-15-8 1</inkml:trace>
  <inkml:trace contextRef="#ctx0" brushRef="#br0" timeOffset="23287">12071 8140 21192,'5'-49'1473,"-1"0"1,1 4-1,-3 9-840,-6 14-107,-3 6-156,-3 4-101,-1 4 33,-6 3-218,4 3-22,-3 4-29,4 5-16,0 6 5,-9 24-27,5-2-402,-4 19 395,13-20 1,1 2-48,3 19 1,2 2 13,0-11 0,2 1-942,3 10 1,2-3 801,6 4-106,4-1-272,1-3 104,2-3-823,-1-5 486,-1-3-531,-2-5-112,-4-5-4683,-4 2 6122,-5-11 0,-2-6 0,-1-11 0</inkml:trace>
  <inkml:trace contextRef="#ctx0" brushRef="#br0" timeOffset="23488">11829 8525 24808,'-19'-61'190,"11"11"648,35 44-815,6-1 21,24-3-1419,-10 2 1381,15-3-12,-6 0-27,-17 3-79,6 0 38,-22 5-670,-6 2-949,-6 0 1693,-3 3 0,-5-1 0,-1 1 0</inkml:trace>
  <inkml:trace contextRef="#ctx0" brushRef="#br0" timeOffset="27529">14252 3446 24054,'3'-36'0,"0"-1"0,2-17 28,-6 64 209,1 6-170,-2 10 23,-1 9 38,0 9-4127,-2 10 4074,2-23 1,1 1-17,-1 3 0,0 1-327,1 3 1,-1 0 309,1 3 0,0 0-409,1 3 1,0 0 385,0 1 1,1 3-7,0-1 0,2 4 0,-1-2-750,0 10 0,0 1 742,1-7 1,0 2 0,0-2 5,0 8 0,0-2-9,0-18 0,-1 0 0,0 1 1,0-1 1,0 1 0,0 4-67,-1 2 1,1 6 0,-1 4-1,0-1 1,0-1 85,0-4 1,-1 0-1,0-1 1,0 2 0,1 0-110,-1-1 1,0 2 0,1 0 0,-1 1-1,0-2 1,0-1 96,0 0 0,-1-2 1,0 0-1,0 1 0,0 4 18,-1-5 1,0 5 0,0 1-1,-1 1 1,1-1 0,0-3-1,0-2-23,-1 1 1,1-4 0,1-2 0,-2 3 0,1 6-1,-1 0 0,0 5 1,0 5-1,0 1 0,-1 1 1,1-3-1,0-4 0,0-6-1,-1 11 1,1-7 0,0-2 0,-1 4-4,1-1 0,0 3 0,-1 1 1,1 1-1,-1-2-10,1-1 0,-1 1 0,1-1 1,-1-1-1,1-3-2,0 1 0,0-2 0,0-2 1,0 4 5,0-2 1,0 3 0,0 0-1,0-2 1,0-3 79,0 9 0,0-5 0,1 4-89,-1-4 1,0 4-1,1 0 1,0-5-31,0 2 0,0-5 0,0 5-205,1-10 0,-1 5 1,0 1-1,1-3 1,0-6-485,0-1 0,1-5 1,0 1 731,-1 14 0,0 1 0,1-9 0,0 5 0,1-8 0</inkml:trace>
  <inkml:trace contextRef="#ctx0" brushRef="#br0" timeOffset="29795">16064 3858 21724,'2'-42'1284,"-1"0"1,1 1 0,-5 10-1066,-7 22-163,-16 1-39,-2 13 5,-12 6-1730,2 6 1725,-3 5-6,-2 5-17,13-5 1,1 2-1,-14 12 0,18-12 1,1 0-6,0 8 17,8-2-23,9-2 240,11 4-234,6-10 11,12 1 0,2-14 11,5-5-6,5-4 23,2-11 0,1-3 12,12-7-446,-10 1 0,-1-2 524,1-8 44,-3-1 45,-6-1 12,-5 1-18,-7 2 1141,-5 1-1135,-5 3-39,-4 3 157,-2 3-180,-2 5-33,-1 3 51,-1 4 885,-2 8-1042,1 4 12,0 11-23,3 6 16,0 7-6,4 31-869,0-7 861,-1-14 1,0 0 2,2 24-6,-4-29 0,0 1-506,0 0 1,-1 2 491,-3 19 1,-2 1-692,1-12 0,-1-1 669,-4 16 0,-1-1-805,1-16 1,-1-2 754,0 0 0,-2 0-6,1-2 0,-1 0-177,0-3 1,0-1 223,1-4 1,0-1 11,-7 19 264,3-13-197,3-13 834,3-10-828,-1-7 1776,-3-28-1748,6-19-45,1-12 56,7 21 1,3 0-69,6-20 1,6-4-1,4-1 1,-2 14 0,2 0-9,-5 11 0,2 0 6,4-9 0,2 0 2,10-8-14,-9 18 1,1 2 3,13-11-9,-13 16 0,-1 2 8,10-5-5,-2 5 601,-1 0-574,8-4-10,-12 6-249,5-4 254,-14 10 23,-5 0-1,-3 3 1325,-4 0-1313,-2 3 84,-1-3-56,-2 4-1,-1-1-16,0 5 617,0 1-544,0 0-135,0 7 6,1 2-11,3 15 0,0-3-6,4 9-22,-2-3-252,2 15-140,-2-6-1270,-1 13-176,-3-13-2497,-2 0 4339,-3 4 1,2-18 0,-3-1 0</inkml:trace>
  <inkml:trace contextRef="#ctx0" brushRef="#br0" timeOffset="29988">16632 3669 21763,'-5'-6'1905,"0"1"-1373,5 5-1585,0 0-487,-20-28-1239,21 30 2779,-11-17 0,19 27 0,1-1 0</inkml:trace>
  <inkml:trace contextRef="#ctx0" brushRef="#br0" timeOffset="30295">16822 3992 21164,'0'-4'3064,"1"1"-1008,-1 3-2050,24 30-18,-11-11 1,20 26-1573,-16-19 1561,2 0-5,8 6 17,-7-10 6,6 3-1,-13-12 23,-2-4 5,-4-3 174,-2-2 1517,-1-4-1601,0-5-28,0-5-11,3-5 0,1-5-11,2-2 5,2-3 6,2-2-17,2 0 0,1-1-17,0 2-254,0 0 220,-1 4-5,-1 2-28,0 3-33,-3 4-74,0 4-665,2 2-119,-3 4-801,3 2-1965,-2 4 3741,1 3 1,-5-2-1,-1 1 1</inkml:trace>
  <inkml:trace contextRef="#ctx0" brushRef="#br0" timeOffset="30838">17567 4143 24518,'46'-27'84,"0"-1"0,-3 4 0,-10 2 39,-17 8 873,-5-1-884,-3-2-17,-3-1 290,-2-2-284,-3 1-34,-1 0 0,-2 3 157,-3 1-190,-3 3 16,-2 3 509,-8 1-542,2 4 0,-6 2 5,5 4 17,-6 5-5,6 1-12,-4 4-5,11-2 17,1 0-17,2 3-12,0 1 1,2 3 11,0 1-23,1 3 0,1 1-5,1 1-11,2 1-1,1 2-16,10 13-6,0-10 12,12 8-1565,0-13 1575,4-3-5,3-3 6,2-4 0,-1-4 10,-1-4 12,-1-2 0,-3-4 17,-1-4 0,0-2 17,-1-5-1,-1-3 12,-1-3 5,-3-3 12,-3-3 0,-1-2 10,-3-4-228,-1-4 307,0-20-39,-4 9 1545,-1-11-1511,-3 18-1,-1 5-132,0 4-13,0 3 0,0 4 0,0 4 0,1 4 0,0 3 0,0 3 0,-2 3 271,1 2-271,0 2 0,1 4 0,2 4-3392,9 20 3392,-1-1 0,8 15-514,-5-4 514,-3-6 0,-1 0 0,5 19 0,-6-16 0,-1 0 0,0 16-125,-1 0-563,-4-1-410,-1-2-1070,-2-3-3561,-3-5 5729,-4 1 0,2-20 0,-1-2 0</inkml:trace>
  <inkml:trace contextRef="#ctx0" brushRef="#br0" timeOffset="31329">19799 3916 22143,'-1'-49'435,"0"0"1,1-1 0,-1 6 0,0 1 0,-2 3-1793,-2-2 1,-2 4 1692,-3-12 1274,-7-7-1543,10 39-28,-2 4 763,6 14-802,1 9 16,1 7 7,0 14-2196,0 13 2189,-1 13-8,2-23 1,-1 2 655,1 3 0,0 5-677,3 13 0,2 9 0,-1-4-537,1-2 0,0 1 489,-1-14 1,1 4 0,0 0 0,1-6-170,1 7 1,0-4-211,1-1 1,0 0-402,0-2 1,0-1-353,0-2 0,0-1-589,-1-1 1,0-1 1781,0 3 0,-1-3 0,0 3 0,-1-4 0</inkml:trace>
  <inkml:trace contextRef="#ctx0" brushRef="#br0" timeOffset="32163">19562 4358 17249,'-4'-5'3255,"0"1"-2404,4 4 566,0 0-1372,8-62-39,9 41-149,-4-14 1,3 2 114,24 20-1504,7 3 1481,6 0 18,5 1-1,3 2 17,-29 4 0,-1 0 1,32-2-1,-4-1 17,-4 2 5,-5-2 23,5-2 6,-17 1 11,1-3 16,-20 3 63,-5-1 49,-5 1 40,-4 1 201,-3 0 57,-4 0 1363,-2 1-1627,-2 0 34,-2 1-17,2 2-12,0 1-27,2 0 6,2 1-129,1-1-51,7 6-11,1 1-6,9 6 1,1 1-23,3 3 28,4 3-6,0 4-11,2 4-16,10 19-6,-11-8-43,-6 3 1,-2 0-3351,-5 1 3404,1 20 34,-13-36 0,-4-6 16,-3-3 0,-4-5 1,-4-4 22,-2-2-1,-3-5 7,-1 0 28,1-3-1,1-3 90,1-8-106,8-1 3403,2-4-3404,9-8-33,5 4-33,7-8 10,19-3-10,-3 9-1224,15-7 1218,-7 13-17,3 0-17,1 2-5,3 2-57,-12 5 1,0 2-28,18-4 66,-18 5 1,0 1-286,25-3 118,-16 3 0,8-2 11,-22 3-56,2-6 207,-11 1-2933,1-4 3000,-13 4 46,-1-6 10,-3 5 34,-1-4 179,-1 4-100,0 3 830,-1-1-808,1 3 3425,0 0-3392,0 1 18,0 0 218,0-1-236,0 2-22,0-1 95,1 2-302,-1 1 6,3 12 21,-2-1-4,0 13 27,0-1-34,0 3-10,-1 3-12,0 1-17,2 12-509,0-11 526,4 7-11,3-14-23,11 4-16,9-4 50,3-4-539,2-8 556,-6-9 0,0-2-77,1-3 99,-2-3 6,-4-4 51,-2-3 486,-4-2-240,2-21-85,-11-1-86,-3 4 0,-2 0-58,-4-8-18,-3-3-33,1 22 608,-2-2-625,2 6 11,0-1 66,1 8-100,1 4-21,0 1-52,1 2-111,0 2-907,0 1-595,4 9-32,1 0-1486,4 9-6020,-1-4 9219,-2-1 0,-3-6 0,-1-1 0</inkml:trace>
  <inkml:trace contextRef="#ctx0" brushRef="#br0" timeOffset="32507">21753 4171 19692,'5'3'3646,"-2"-1"-218,-3-2-3378,22-6-39,-7 2 6,21-4 0,-12 2-6,1 0 6,0-1 5,-1 0 1,-2-2 27,-2-1-4245,-3-3 4262,-2-2 887,-3 1-724,-1-12-107,-6 7 0,0-6 6,-8 8-28,-3 0-11,-6 3-1,-4-1-16,-3 5 22,-1 0-5,-1 4 16,1 1-44,1 3 3403,3 1-3404,2 1-37,0 2-24,3 1 0,-1 4 0,0 4 0,-7 15 0,5-2-904,-5 12 904,7-5 0,2 2-3093,3 4 3093,3 1-85,2 1-860,13 18 391,1-14-281,13 12-526,-1-20-1377,5-4-6947,-1-5 9685,-3-8 0,-11-9 0,-6-4 0</inkml:trace>
  <inkml:trace contextRef="#ctx0" brushRef="#br0" timeOffset="33364">23290 3978 25214,'6'13'437,"-3"3"-358,-12 10-29,1 0-11,0 1-324,1-2 307,2-2 18,3-1-40,0-1 87,8 5-70,1-9-6,7 4 0,1-13 17,2 0 6,2-6 10,3 0 12,1-4 0,1-2 6,-1-4 22,1-3 22,-2-4 1,-2-1-23,-1-3 28,-3-1-11,-2-1 5,-2 0-5,-1 0-6,-2 4 344,-1-3-316,-5 10-39,0 0-34,-3 8-16,0 1-34,-1 6-6,-2 2 1,-1 7 5,-2 3 5,1 3-5,0 4 6,1 0-28,2 1 5,2-1 0,3 1-5,3-1-23,6-1 22,2-1 1,6-2 5,2-1 51,2-3-40,2-3 6,0-4 0,-3-2-11,-1-5 22,-3-2 6,-2-4 11,-1-4-11,-1-5 22,-1-3 0,-2-3 17,-1-3 39,-2-16-44,-3 7-760,-2-13 776,-4 13-34,0-1 18,-2 1-29,-1 2 17,-3 1 1,1 2-18,-1 3 6,1 3-6,-1 2-10,2 5-1,0 2-22,1 5 725,1 3-798,1 1-212,0 2 16,1 3-140,-1 3-264,1 4-509,2 7-1092,2 0-3367,4 5-4179,1-3 9096,-2-2 1,-2-8 0,-3-5 0</inkml:trace>
  <inkml:trace contextRef="#ctx0" brushRef="#br0" timeOffset="34455">24174 3871 22266,'-2'-54'683,"1"0"1,-1 6-1,1 7-168,1 15-89,0 7-90,0 6 454,0 5-655,0 4 130,0 3-248,0 9 109,-1 3-65,0 27-38,1-5-12,0 17-1449,0-7 1460,0 4-16,0 4-553,0 1 547,0 2-5,0 0 16,0-2 0,0-3-11,0-3 0,0-5 0,0-5 0,1-5-11,0-6 22,2-5-230,0-6 225,-1-4 145,8-6-84,-1-7 0,7-6-16,-1-7-12,2-5 6,4-4 16,9-21-27,-6 9 1357,8-15-1358,-10 17 68,10-10-45,-7 14-28,5-3 11,-10 17-16,-2 4 623,1 3-601,-1 4-28,2 2 5,1 2-16,1 2 5,1 5-11,1 3-11,0 6 5,-1 4-16,0 2 5,-2 4 11,-3 3-11,-3 1-875,-1 2 825,-2 1-67,0-1-68,-1-1-117,1-2-140,2-2-185,2-4-1502,11 0 466,-3-9-297,10-2 231,-7-10 150,1-4 639,-1-4 671,-1-4 605,-1-4 1406,5-11-543,-9 5 1165,5-9-1261,-10 10-144,-2-1-125,-2 3 499,0-5-772,-5 9-68,-1-4-78,-5 11 167,-6-1-397,-1 5-39,-5 0-17,0 4-5,-1 0-23,0 0-34,1 2-28,1 1-5,4 1 6,2 2 5,8 2-17,3-1 0,7 1 0,5-3-3397,4 0 3391,6-2-5,1-1-870,4 0 876,-2-2 16,11-3-5,-13-2 44,11-12-38,-23 1-12,0-8 11,-12 2 6,-2-1 23,-2-2-1,-5-1 6,-1 2 0,-5 1-17,-2 4 6,-2 2 0,-2 4 0,-1 3 0,0 2 95,-14 3-107,10 2-10,-10 5-12,15 3-6,3 5-5,-2 4-5,-1 18-1,5-3 2947,-1 13-2957,5 11-7,4-12 1022,2 15-1043,4-18-24,2 0-1115,7-3 1054,2-2-61,6-3-90,5-3-67,4-4-3513,21 0 3377,-11-11 7,14-1-69,-16-11 287,0-5 124,-1-3 111,-3-5 231,14-25-63,-21 11-379,10-20 435,-23 17 327,-2-2-270,0 0 2500,-4 1-2433,-1 1 11,-2 4 546,-1-6-333,-2 7-353,0 2 1076,0 9-1272,-1 10 596,1 1-596,0 8 16,1 4 1,2 6-28,1 5 0,1 6 92,0 4-81,-2 4 11,0 2-22,-3 1 11,0 1 0,-1-5 0,0 1-11,1 6 0,0 20 16,-1-39-16,0-4 22,1-6 12,0-5 5,1-6 320,1-4-326,2-6 6,3-5-22,3-6 16,4-5 0,4-4 18,18-19-12,-4 11-892,-1 5 1,2 2 941,10-4-58,-13 13 0,0 2 2,14-3-2797,2 6 2752,0 4 34,0 5 1,-1 5-271,-10 5 0,0 2 243,8 5 7,-12-1 1,-2 2-54,-4 10-72,0 4-141,-3 3-285,-1 5-520,-4 0-1301,-3 3 2332,-5 4 1,-5-19-1,-2-1 1</inkml:trace>
  <inkml:trace contextRef="#ctx0" brushRef="#br0" timeOffset="35171">28183 3889 21057,'1'-51'590,"-1"-1"0,0 6 0,-1 7-231,-3 17-57,0 6 1310,0 5-1360,1 5 278,1 3-524,1 4 288,1 4-300,0 6 34,0 7-17,0 6-5,0 8 5,2 4 0,3 7-5,1-8 0,1 2-1068,6 20 1062,-5-18 0,2 2-6,0 0 1,-1-2-1302,5 22 1298,-5-23 1,-2-1-3,0 8 0,-4-5 11,-2-4 0,-4-6 0,-3-4 11,-4-6-5,-2-4 5,0-6 11,1-4 12,3-3 1614,2-2-1620,4-3 1590,2-4-1607,4-5 17,5-6-11,7-5-314,7-5 308,6-3 3,-2 5 0,2 0-571,19-13 571,-4 7 0,1 2-2669,8-1 2663,-19 13 1,0 1 14,6 1-943,-4 3 931,-4 4-424,-2 2 425,-3 4 173,-1 1-213,-1 4-6,-1 3-5,10 13 28,-11 0-1,6 8-4,-14-2-24,-5 1 24,-5 1 4,-7 1 18,-8 1 16,-22 10 1,0-10 1500,-18 5-1517,8-15 2,7-10 1,-1-1 2,-21 0-182,18-3 1,1-2 175,-15-4 6,0-3-22,4-2 17,6-5 288,8-1-406,7-2 75,9-1-450,8-2-286,6 0-667,9-1-1264,7-1-6807,7 3 9954,1 2 1,-8 7 0,-3 3 0</inkml:trace>
  <inkml:trace contextRef="#ctx0" brushRef="#br0" timeOffset="35521">29480 4043 20481,'-1'-7'2969,"1"1"-2331,0 6 836,0 0-5563,-61 8 4156,34 1-34,-10-2 1,1 3 477,12 10-483,3 1 6,2 4-29,5 0 6,3 2-123,5 0 123,2 0-11,8 10 6,4-10-6,6 7 11,2-14 11,1-2-5,1-3 288,-1-3-255,-3-5 413,-1-3-385,-2-3 86,0-3-74,1-2 11,0-4 27,-1-3 29,-1-2-17,0-2-5,-3-3-12,-1-2-17,-2-4-22,-3-3-17,0-1-5,-2-2-12,-2 1 2519,-3 0-2518,-2 2-7,-2 3 18,-1 2-23,0 6-5,-5 1-85,5 6 23,-1 2-44,7 4-46,1 2 549,2 1-800,2 2-242,-1 2-408,2 5-947,4 3-3260,3 4 5226,8 3 0,-8-8 0,2-1 0</inkml:trace>
  <inkml:trace contextRef="#ctx0" brushRef="#br0" timeOffset="36362">30051 3990 19866,'-7'-61'722,"0"-1"1,1 5 0,1 3-485,2 21 0,2 2-39,-1-1 0,1 0-296,-1-30 388,0 4-11,1 6-51,0 9-16,1 8-34,0 8 1004,0 8-1043,0 6-84,-1 6 545,1 3-596,-1 3 786,-1 7-791,0 5 6,-2 11-1,1 11 6,-2 12-897,1 13 883,1-24 0,2 1 0,-1 4 1,0 1-1,1 2 0,1 1 0,-1 3 1,1-1-12,0 1 0,0 0-17,2 0 0,0 0-31,0 0 1,1-2-12,1-1 0,1-1-22,-1-2 0,1 0-40,0-3 1,0-1-31,-1-3 0,0 0-311,3 25-101,-2-7-123,-2-8-1182,-1 4 504,-2-18-492,0 0-242,-1-19-330,-1-4 179,-1-4 2707,-1-4-1530,-1-4 817,-3-5 627,-2-4 544,-4-5 493,-4-4 341,-2-2-893,-5-6 865,-1-3-251,-1-3-219,1-2-180,2-1-172,2-1 469,2-15-879,7 15-123,2-10-2962,13-4 2631,5 21-1609,10-15 1553,5 27-826,9 1 753,7 1-44,-4 8 0,4 0 58,-8 3 1,0 1-6,13-3 0,-1 1 22,-10 4 1,-2 0-65,30-8 45,-6 1 50,-7-2 17,-8 0 39,-7-3 17,-7-2 434,-7-2-389,-5-3 28,-4 1 2145,-4 0-2056,-3 3 17,-2 3 23,-1 2 16,-2 4 24,0 2 2455,-2 1-2473,2 5 1711,0 1-1744,2 3-107,0 1-56,1 3-6,0 2-5,0 6 11,2 3-3403,0 6 3397,3 6-680,0 5 675,2 6-28,0 5 5,0 4 6,0 5-1034,-2-12 1,-1 1 1016,2 22-11,-3-22 0,0-1-42,-1 11 59,1 11-17,-2-19 2026,-1 6-2014,0-24-12,0-6 679,0-3-673,-1-6 0,0-2 33,0-4 3390,0-2-3340,1 0 182,3-7-221,0-2-22,5-8-17,0-5 6,4-4-11,0-6-1,3-4 18,2-3-1286,2 0 1291,2-1 17,2 4-2965,0 2 2976,2 5-892,-1 4 864,-1 3-248,-1 4 237,-3 4 686,1 3-691,-2 4-12,1 2 0,2 3 0,0 5 0,3 4-68,10 18 1,-8-1 2717,8 14-2790,-15-7-330,4 22 1063,-8-11-1215,1 14-380,-9-17-858,-3-2-2346,-1-2-5305,-2-6 9511,-1-5 0,0-13 0,0-5 0</inkml:trace>
  <inkml:trace contextRef="#ctx0" brushRef="#br0" timeOffset="37799">16952 5402 18588,'-7'-47'1714,"0"-1"0,1 5 0,-2 9-1462,-1 22-79,-4 3-44,0 4-56,-4 1-28,-2 4-17,-2 6 5,-3 2-16,-1 8-11,-1 3 5,2 5-17,2 3-347,4 2 347,6 1-574,5 0 563,4-1 6,7-2 0,5-1-292,8 0 297,5-2 1,4-2 5,5 0-12,2-1 29,2-1-34,16 7 12,-14-8-6,8 4-6,-19-7 17,-6-2 0,-6 0 5,-5-2 18,-5 0 22,-3-1 378,-12 4-372,-2-4-23,-13 4 5,0-5-5,-6-1 6,-2 0 364,-5-1-370,1-1 5,-3 0-10,1-2-1,1 0 6,3-3-5,3 0-12,5-1-28,-1-1-101,12 0 125,0-1-556,14 0-286,3-1-599,5-2-1248,6-1 2682,11-3 0,-10 4 0,2 0 0</inkml:trace>
  <inkml:trace contextRef="#ctx0" brushRef="#br0" timeOffset="37996">17342 5507 20140,'6'-11'2979,"-2"3"-2267,-4 8 839,0 0-1528,-9 17-23,7-3-18,-7 16-4,9-6-23,0 0-50,0 2-73,2 2-129,0-1-285,1 1-1180,0 1-216,0-2-2749,0-1-4067,-2-4 8794,1-4 0,-2-10 0,1-3 0</inkml:trace>
  <inkml:trace contextRef="#ctx0" brushRef="#br0" timeOffset="38176">17494 5339 21808,'-24'-9'-1865,"7"11"0,20 14 0,0-1 0</inkml:trace>
  <inkml:trace contextRef="#ctx0" brushRef="#br0" timeOffset="39309">14774 4300 10236,'-53'-3'1043,"-1"1"1,9 0 0,5 1 1185,3 4-2072,18 0 1292,13-1-1466,3-2 858,1 2-774,8-1 67,2 2 101,22 1-111,24-2-102,6-1 548,-21-2 0,0-1-565,-7 0 1,0-1 0,3 0 0,-1-1-1,0 0 1,0 0-4,-1 0 1,0 0-1169,8-2 0,0 0 1205,16-5-14,-24 6 0,-2-2 177,7-5-62,-17 3-5,-4-3-51,-14 3-45,-7-2-33,-3-1-6,-8-1 1101,-4-1-1089,-5-1 21,-3 1 3432,-3-1-3196,-13-5-40,12 5 46,-5-3 44,16 6 11,5 2-16,4 1-28,4 1-46,3 2-49,1 1-46,2 2-110,0 2-30,7 9 1,2 0 5,8 9-5,2 0 5,2 3-11,3 4-11,11 17-521,3 10 529,-19-25 1,0 1-3260,14 28 3189,-12-14-72,-2 3-141,-1 0-145,-3 1-835,-1-1-538,-4 1-8027,-3 13 8753,-2-20 0,-3-2 0,-1-27 1</inkml:trace>
  <inkml:trace contextRef="#ctx0" brushRef="#br0" timeOffset="40568">18239 5596 20848,'-22'-43'283,"1"0"1,0 3 0,0 9-77,-9 21-39,-3 3 90,-23 3-57,-7 11-168,31-2 1,0 1-2014,-27 14 2008,20 2 0,3 4 652,3 4-669,4 3-5,-4 17-1,12-10-121,0 12 116,13-19-6,4-1 290,6 6-290,14-4 23,2-4 1466,10-11-1466,-2-13 61,21-7-1581,-7-7 1548,16-9 6,-11-6 94,2-6-77,0-4 21,-1-5 23,-17 9 0,-1-2 23,11-17-722,-16 15 0,-3 0 695,0-16-30,-5-1-5,-8-3-655,-3-2 633,-6 0 10,-3 0 23,-4 5 23,-1 5 22,-1 6 1391,1 8-1374,0 5 0,2 7-18,0 5 674,2 5-751,2 4 1570,1 3-1599,0 3 1049,0 4-1060,-3 6 1,0 8-7,0 5-10,-2 6 5,3 5-496,2 5 484,1 4-19,4-8 1,2 2-43,2 21-62,4-4 1,1 0-636,-3-22 0,1 1 266,8 25 0,1-1-769,-7-24 1,1 0 412,3 9 1,0-1-2054,6 12-6121,-3-8 9034,-4-11 0,-6-17 0,-4-8 0</inkml:trace>
  <inkml:trace contextRef="#ctx0" brushRef="#br0" timeOffset="41153">18640 5747 24843,'0'-36'-3,"-1"1"1,0-22 7,2 57 196,1 0-196,1-1 59,1-2-36,8-4 21,-2 1-27,6-4 120,-4 3-80,0-2 16,-1 0 12,0-2-12,-2 0-10,-1-3 16,-2 1 11,-1-1 95,-2-2-95,-1 4-33,-2 0 11,-1 6-23,-3 2-27,-2 1-12,-4 2 0,-2 0 11,-3 1 12,-2 3-17,-3 3-6,0 5-22,-14 17 11,14-7-300,-8 13 300,19-11 6,2 1-12,2 1-5,3 2-6,1-2-11,3 1 0,4-2 11,4 0 0,4-1-11,4-2 12,4-1 10,4-2 0,2-2 18,5-3-1489,1-4 1489,3-3-893,0-3 897,-2-3-74,10-9 97,-13 0 23,5-9 0,-16 0 5,-3-2 11,-2-3-5,-5-2 0,-1-5 0,-4-1-6,0-4-135,-4-1 157,1 2 12,0 1 11,-1 5 11,0 4 1281,-1 5-1280,0 5 980,0 4-1026,0 4 109,-1 3-215,0 2 469,0 6-430,0 3-16,1 7-1,3 4 12,2 2-6,3 5-364,2 2 364,3 3 0,2 1 6,2 1-12,1 1-22,11 14-6,-7-10-2651,6 10 2624,-11-15-29,-4 1-1393,-3-1 1332,-6-2-424,-3-1 295,-9-1-128,-4-1-231,-7-1-2481,-20 5 3120,3-6 0,4-5 0,12-11 0</inkml:trace>
  <inkml:trace contextRef="#ctx0" brushRef="#br0" timeOffset="42233">21154 5950 17664,'1'-8'2901,"1"1"-2067,-2 7-122,7-73-2689,-5 40 2254,2-14 0,-1 1 210,-5 15 678,-2 2-762,-4 2-61,-3 5-45,-3 2-84,-3 3 468,-17 1-547,-10 8-3009,-6 2 2915,-3 11-18,9 5 485,1 6-485,-1 4-16,3 4-12,5 3 37,4 1-36,7 4-1,6 0-1309,7 2 1298,6 0 2220,4 2-2220,18 12-5,2-12-680,18 7 685,1-17-17,6-4-389,7-3 412,3-5 11,2-3-22,1-5 33,-20-5 0,-1-2 0,17-3 34,9-6-6,-29-3 23,-5-3 22,-7-2 1416,-6-1-1427,-6-2-12,-5-1-5,-4-2 343,-4-2-303,-11-11-46,2 10 1400,-6-7-1389,5 16 12,-1 3 620,1 4-660,1 3 234,1 3-234,1 2-21,1 1-1,2 2 0,0 3-11,2 3 11,0 4-11,0 3-11,2 4 11,1 4-11,2 3 22,0 1-11,2 2-22,5 14 11,14 16 11,-2-10-865,11 5 865,-9-27-577,0-3 577,0-3-254,1-2 248,0-5 6,0-2 0,0-5 23,1-1-12,1-3-5,0-1-1,2-3 18,-2-3 16,-2-4 57,-2-1-46,-3-4 548,-3-1-570,-2-4-2856,-2-3 2856,-1-2-28,-1-2 45,3-15-22,-1 9-844,3-10 838,-3 15 5,2 1 12,0 1-6,1 3-6,3 2-11,2 1-33,2 3 5,3 2 12,13 0 10,-8 5 6,9 1 2686,-12 6-2686,7 2-27,-10 3 21,5 3 1,-12 4 16,2 11-22,-6-1 0,0 23-5,-7-13-1333,-1 26 1338,-1-21-848,0 9 842,0-13-5,3-1 5,2-2-5,12 9-17,21 2 23,-5-8 5,-3-15 0,1-3-891,3-8 891,11 0 5,-14-4 12,-2-3 2180,-2-3-2174,-1-3-12,-3-3 6,-3-4 16,-1-3-10,-2-3 967,0-19-950,-3-10-2742,-3-4 2724,-6-3 40,-4-1-1201,-1 14 1179,-1-9-679,0 23 689,-2 4 63,-1 5-41,0 3 24,0 4-12,1 5 1805,1 3-1845,-1 3 2717,2 2-2755,0 1 1978,-1 1-2017,-2 7 38,-2 1-5,-2 9 17,-1 3-17,-1 4-11,0 4-17,0 3-34,4 4-184,5 20 50,8-12-761,8 14 448,7-17-130,6-2-518,-3-12 1,2-1-1354,16 11-2406,-16-15 1,1-1 4249,6-1 1,-16-9 0,-8-4 0</inkml:trace>
  <inkml:trace contextRef="#ctx0" brushRef="#br0" timeOffset="42626">23622 5718 19199,'1'-52'890,"-1"0"1,1 4 0,-1 4-152,-2-5-123,-1 6-100,-3 5-51,-1 7-68,0 8 774,0 5-913,2 7-90,0 4-84,2 4 240,0 2-318,1 5 146,0 5-141,-1 9-6,-1 8 1,1 11-2929,0 8 2918,2 10-9,0-12 0,2 7-819,4 6 0,2 6 1,-1-3 772,-2-16 0,-1-1 1,2 1-524,3 15 1,2 3 0,-1-9 422,-2-16 1,1-4-844,4 13 1,-1-1-135,-2-11 0,-2 0 13,3 8 0,-1-1-3424,-1 13 4548,-3 4 0,-3-27 0,-2-2 0</inkml:trace>
  <inkml:trace contextRef="#ctx0" brushRef="#br0" timeOffset="43417">23209 6153 21293,'0'-9'1950,"0"1"-1609,0 8-117,24-60-1716,-3 35 1537,9-15 0,5 1-79,12 19-546,-13 8 1,1 1 551,21-1-23,5 2-2077,1 3 2077,-30 5 1,0 0-85,30-1-911,-2 2 771,-5 1-100,-4 0-107,-6 0-129,-5 0 269,-4 0-1271,3-2 856,-13-1 147,5-2 156,-17-2 202,-1-2 1010,-4 0 261,-2-12-397,-4 8 107,-2-9 3662,-4 8-3607,0 4-44,-2-2-73,3 5 1545,0 2-1691,1 0-67,0 1-68,1 1 85,0 0-409,0 2-90,0-1 0,2 3 22,3 3 6,6 4-11,3 5-6,5 5-11,3 5-11,11 21-1727,-10-8 1715,4 15-16,-16-12-760,-7 17 788,-8-13 6,-6 10 27,-5-22 0,-4-5 18,-3-5-33,-12-2 77,9-8 1,-7 0 172,10-10-122,9-3 1557,0-3-1513,10-11-83,2 1 10,6-7-28,3 2-16,7-1-12,5-3-10,6 1 223,5-1-230,6 0-10,5 0-18,3 3 1,3 0 8,-18 8 0,0 1-1579,19-8 1,-1 2 1564,1 1 5,-4 1-1631,-4 1 1654,-5 2-144,-5 0 133,-6 1 300,-4-1-289,-4 0 17,-5 0 2477,-2 0-2455,-4 2 2520,-2 1-2520,-1 1 277,-3 2-266,1 0 56,-1 0-33,0 2-11,0 1-6,0 3-11,0 0-73,-1 5 16,1 2 18,-1 6-12,0 6 18,1 4-29,-1 4 11,0 4-5,-1 2 0,1 1 11,0 0-11,4 13 5,2-12-533,5 8 539,3-16 0,2-3 0,4-3 23,2-4-79,2-4 62,2-5 27,1-3-10,2-3 5,-1-4 5,0-3 1,-2-4 16,-1-4 6,-2-1 23,-3-5 5,-2-2 0,-3-3-6,-3-3-16,-1-3-12,-2-2 491,-1-1-468,1-14-50,-4 13 16,4-17-39,-6 28 11,2-3-5,-3 15 30,0 4-109,-1 3-95,0 1-655,0 3 224,0 0-253,-3 1-688,-1 3 1540,-10 7 0,8-5 0,-5 5 0</inkml:trace>
  <inkml:trace contextRef="#ctx0" brushRef="#br0" timeOffset="43778">25490 5858 22559,'0'-5'1832,"0"0"-1664,0 5-146,61 29-3780,-31-17 3758,9 6 0,1-1 11,-6-7 923,0-1-923,-1-1-6,-1-2 116,0-1-88,-2-3 29,-1 0 55,-2-2 46,-3-1 353,2-5 128,-6-6-359,-2-5-44,-8-5-45,-8 1-45,-1-3-22,-3-3-11,-3 0 16,-3 0 1953,-3 3-1802,-9-4-100,-8 5-101,-1 3-11,-3 7 11,9 8 130,-8 3-186,3 11-17,1 2 0,7 11-11,7 3 11,2 4-22,2 6 228,1 4-223,4 4-11,2 1-14,3-10 1,1 1-77,5 18-715,-2-17 0,2-1 268,9 10-908,3-1-6038,5-6-2331,-1-8 9746,-2-7 0,-10-12 1,-4-5-1</inkml:trace>
  <inkml:trace contextRef="#ctx0" brushRef="#br0" timeOffset="45129">12957 6493 15429,'-44'-11'1145,"-1"1"1,1-1-1,-15-4 1,7 2-5233,11 3 4300,19 4 1207,-5 0-1599,23 4 876,4 2-753,6 1 151,5 2 414,34 7 2551,3-1-2985,-10-1 1,6-1-1087,0-2 1,3 0-1,-1 0 1042,13 1 0,1 0-17,-4 0 1,2-1 0,-1 0-596,-12 0 1,-3-1 0,2 0 591,1 0 0,0 0 1,1 1-1,-1-1 0,1 1 0,-1 0-2,1 0 1,0-1-1,0 1 2,-1 1 0,0-1 1,0 1-5,0-1 1,-1 0-1,0 1 0,-1-1 1,0 1 0,1 0-1,15 2 1,4 1-1,-4 0-524,-13-3 1,-2 1-1,2 0 520,12 2 1,3 0 0,-5-1-255,5 3 1,-3-1 258,2-1 0,-1 1-5,-1 1 0,0-1-3,-1 0 0,0 0 0,-2 1 0,-1 0-11,-2-2 0,-1 1 5,-1 0 0,-2 0-5,-3-1 0,-1 0 0,-2 0 0,-2 0 2,-4-2 1,0 0 5,-5 0 0,0 0 3,23 5 45,4 0-23,-19-5 893,2 1-853,-21-6 33,-5 0 1825,-4-2-1640,-5 0 1427,-3 0-856,-1 0 2521,-5-3-3293,-3-3 285,-2-2-336,-4-3 11,2 3-5,-3-1 5,-1-2-3397,-3-2 3403,-1-1-550,-14-10 550,3 3-6,-11-8 12,6 5 5,-3-2 6,-3 0 27,-2-2 29,-1 1 28,3 1 38,1 1-783,3 4 812,5 1-11,5 5-40,6 3-27,5 4 2686,5 2-2742,4 2 710,3 2-727,2 1 1259,0 1-1372,4-2 35,0 2 10,5-1 6,2 4-11,5 2 5,6 4 6,6 3 0,2 2 17,4 4 0,0 3-1306,18 14 1295,-12-6-1488,-13-10 1,0 1 1475,7 10-463,-1 0 435,-2 1-132,-4-1 99,-3 0-17,-3-2-734,3 26 146,-13-18-527,-1 18-1294,-17-23 2620,-9 2 0,6-15 1,-2-1-1</inkml:trace>
  <inkml:trace contextRef="#ctx0" brushRef="#br0" timeOffset="61357">17499 7113 19932,'5'-41'362,"0"0"0,0 3 1,-3 7 944,-3 19-1088,-1 1 786,-4 1-849,1 2 399,-2 0-477,1 2 1034,-4 0-1095,0 2 385,-4 2-397,-17 3-22,2 5 23,-2 3 0,-1 3-1526,-13 8 1522,13-5 1,1 1 3,-14 11-17,1 2 5,4-1-11,5-1-2903,8-3 2881,6-3-28,8-4 27,7-3 1,3-4 22,7-2 1060,11-4-1015,3-3 6,12-7 10,-1-3 7,4-6 22,1-3 3414,0-2-3246,11-13-118,-14 8-323,6-7 317,-18 12-5,-3 5 0,-5 2-17,-3 5-22,-3 3-22,-2 3-68,-2 1 318,0 1-312,0 3-1,2 3 12,3 8-11,6 20 6,0-2-12,2 16-2436,-6-7 2425,-3 4-9,-4-8 1,-2 0-1496,-6 23 1490,1-19 0,-3 0-1072,-1-10 1,-1-1 1043,-2 1 0,-1 0-9,-2 1 1,-1-1-170,-1 1 1,0-1 168,-1-1 1,-2 0-6,-7 9 0,-1-2 89,8-12 1,0 0 13,-5 4 1,0-3 42,-4-3 44,6-9-16,4-7 1082,4-6-1088,6-8 1136,5-6-1175,2-7 5,7-7-5,5-5 16,20-12 1,7-3-62,-16 19 0,2 1 848,5-6 1,3-2 0,-2 5-849,-4 6 0,-1 2-401,3 0 0,0 0 404,0 1 0,1-1-9,1 2 1,1 0 5,-1 1 0,0 1 0,0 0 0,0 2 0,27-15-23,-2 3 23,-2 4 0,-3 3 0,-5 3 28,-5 4 199,0 1-210,-15 5 34,-3 1 16,-15 6 17,-3 1 1180,-1 0-1264,-2 3 1664,1-2-1664,0 5 32,0-1-32,0 4-11,0 3-12,0 3-16,1 4-62,2 1-72,0 2-152,1 2-235,0-1-3596,-1 20 481,-1-16 2827,-2 14 0,0-30 0,-1-2 0</inkml:trace>
  <inkml:trace contextRef="#ctx0" brushRef="#br0" timeOffset="61540">18020 6953 22918,'-8'-42'323,"1"0"0,0 3 0,1 10 416,4 23-941,0 3 184,1 2-279,-1 2 51,2 4-224,-1 5 96,1 5-932,0 6 1306,2 20 0,-2-23 0,2 11 0</inkml:trace>
  <inkml:trace contextRef="#ctx0" brushRef="#br0" timeOffset="61862">18257 7071 25746,'21'40'-16,"-2"-1"-12,-14-8-12,1 0 1,-2 2 6,0-3-1,-1 0-413,-2-3 441,1-3 1,-2-2 115,1-4-99,-1-4 6,0-4 39,0-4 67,0-3 45,1-1 34,1-4 331,2-3-354,2-5 0,2-4-17,2-4-16,2-4 179,16-21-264,-9 14-1651,12-15 1607,-12 21-1,0 1-21,1 2-2868,1 1 2800,-1 3-95,0 2-134,0 2-275,0 3-2321,-2 3 1252,0 2-513,-1 3-7178,-2 0 9337,-4 2 0,-5-1 0,-3 1 0</inkml:trace>
  <inkml:trace contextRef="#ctx0" brushRef="#br0" timeOffset="62439">18885 7263 26838,'16'-1'107,"0"-1"-46,6-5-38,-2 0 16,6-3 0,-7 1 45,5-5-39,-7 2-6,4-5-5,-9 3-6,0-2 17,-2-1 5,-2 0 96,-2-7-68,-3 6 73,-6-11-72,-4 13-23,-7-2 0,-3 7-12,-3 2 24,-13 3-40,7 3-3398,-9 3 3376,11 3 10,1 4 7,-7 10-29,9-3 6,-5 8-5,12-4 5,2 2 16,1 2-16,3 2 0,0 28-22,5-16-3,3-1 0,2-1-37,5-1 34,8 6 3398,2-14-3393,5-4 1,3-2-1,4-5 7,2-2-297,3-5 285,19-4 16,-11-4 29,11-6 6,-18-6-3293,-3-5 3292,-2-3-266,-3-4 295,-3-4-12,-1-2 67,6-20-78,-8 13 51,3-15 16,-9 18 6,-3 1 33,-2 2-94,-1-18-40,-3 22 0,-1-10 0,-3 26 0,-1 4 0,-1 3 183,1 2-183,-1 2 3250,0 9-3250,0 1 0,5 25 0,0-5-493,5 16 493,-2-7 0,1 1 0,-2 4 0,0 2 0,-1 2-1588,-2 4 1588,-1 0 0,-2 1-967,-4-9 1,-2 0-681,-7 9 1498,-8-4 0,-2-5 0,5-19 0,-13 6 1</inkml:trace>
  <inkml:trace contextRef="#ctx0" brushRef="#br0" timeOffset="62888">21292 7348 16991,'1'-44'640,"0"1"1,-1 3-1,1 8 799,-1 16-1136,-1 4 1497,0 5-1744,-1 4 892,1 1-971,0 9 7,0 2 4,1 12 2528,0 6-2516,4 34-260,0-6 257,-1-14 0,0 0-20,-2-6 1,1-2-23,-1 4 1,-1 1-57,1 1 0,-1 2-440,-2 20 1,-1 1-726,1-14 0,0 0-629,-1 3 0,-1 4 1,0-4 1506,1-2 1,1-4 0,-1-4 0,0-4-1,2 2 1</inkml:trace>
  <inkml:trace contextRef="#ctx0" brushRef="#br0" timeOffset="63496">21135 7976 17290,'-30'-48'916,"-1"-1"1,3 6 0,4 6-222,4 11-107,2 5-118,3 3-123,4 3 1047,3 2-1249,4 1 352,7-3-513,7 4-24,10-2-2971,8 5 2927,10 1-56,8 1-1061,9 4 1,3 0 1079,-21 1 1,0 0-80,22 1 0,3 1-318,-7 1 0,-4 2 336,-19-3 0,-1 1-201,17 1 1,-4 0 203,-7-3 117,-6 0 96,-7-3 61,-6-1 2000,-5-3-1949,-5 1 2960,-5-2-2904,-1 2 534,-4-2 429,-3-2 254,1 3-864,-2 1-331,4 5 56,1 1-140,-1 4-61,-3 11-40,0 4-17,-3 34-27,5-20-1,4 0 1,4 0-357,5-1 351,9 8 0,1-15 5,0-3-5,0-3 11,-2-4 0,-4-3 61,-2-4-21,-6-4 16,-2-1 28,-13-4 305,-1-1-366,-11-2 5,-1 0 33,-20-2-16,10 3-270,-12-2 315,18 2 27,3 1 40,5-1 17,6 0-17,5 0-40,4-2-38,5-3-46,5-4-16,7-3 5,8-4-5,8-2-584,5-2 595,7 1-6,1-1-16,3 4 16,-2 0-5,-2 3 5,-4 2-5,-3 2-11,-4 2-245,3 0 255,-11 3-4,-1 0-7,-12 3-5,-4 1-5,-3 1-1,0 0 821,-2 1-2299,-1 0 1622,3 1-334,0 0-68,2 1-156,1 0-409,1-1-4794,4 0 4775,0-1 0,-1 1 0,-5-1 0</inkml:trace>
  <inkml:trace contextRef="#ctx0" brushRef="#br0" timeOffset="64040">22327 7587 26620,'-4'-35'162,"0"9"-111,0 36-29,-1 3 34,0 3-28,0 3-22,1 1-12,1 1-22,2 10 28,3-8-317,2 7 333,4-10-16,3-1-16,22 12 16,-9-14-1016,18 7 1016,-13-17 28,1-4-17,1-1 0,-2-2 0,-2-4 90,6-11 56,-3-7-84,-1-4-469,-8-3 531,-8 6 22,-4-1-1,-1-1 18,-4-1-17,-3 1 962,-1 1-996,-2 1 0,-3 3-71,-1 3-52,-5-2 0,4 6 901,-3 1-901,5 7 0,1 3 0,1 0 0,1 2 0,1 0 0,-1 0-164,1 3-278,-1 9 100,1 2-2033,4 30 561,1-17-2011,5 19-5568,0-23 8960,0-3 1,-4-10 0,-2-5 0</inkml:trace>
  <inkml:trace contextRef="#ctx0" brushRef="#br0" timeOffset="64386">23104 7687 28188,'-29'-26'34,"5"6"-34,24 21-6,0 1 12,2 2-1,2-1-22,3 1 17,5 0-11,3-1 6,13 0 5,-4-2-23,15-3 29,-18-3 11,4-4 11,-12-2-6,-3-3 6,-4-4-11,-3-1 11,-1-2 11,-5-1-22,-3 1 5,-5-1 73,-28-9-39,12 13-466,-21-4 473,21 17-63,1 3 0,3 1-120,3 1 120,4 1 0,-1 5 0,7 1 0,-1 6 0,6 0 466,0 31-466,3-11-7,8 10 1,5 2-1098,2-14 0,2-1 490,4 7 1,2-1-591,0-8 0,0-2 1204,17 14 0,-18-20 0,0-1 0</inkml:trace>
  <inkml:trace contextRef="#ctx0" brushRef="#br0" timeOffset="65239">24693 7683 27516,'18'-35'34,"-4"9"-23,-11 27 6,1 2 44,11 2-38,0-2-12,10 1 22,2-3-16,4-1 0,4-2-6,3-2-11,1-3 11,0-1-333,-1-3 350,9-8 11,-16 1 6,5-8-6,-18 2-579,-4-2 579,-2-3-11,-6-2-6,-2-2-5,-3 1 11,-5 1 0,-3 3 11,-6 3 320,-4 3-325,-4 5-1,-3 3 1,-1 5 11,-2 5-23,1 2 6,1 2-17,2 3 600,1 3-606,2 4-5,3 4-16,-5 12 10,8-1 0,-2 11 6,8-4 0,2 3-1020,2 4 987,3 3-34,2 2 5,4 1-45,2-13 1,3-1-3065,8 17 3098,-4-18 0,2-2-45,13 8-434,5-7 468,2-4 11,0-7 6,0-6 0,-1-7-1897,-1-5 1919,0-6 6,0-4 437,-1-7-393,-2-3 40,-2-2-23,-3-4 2097,-4 0-2102,-3-4 514,-3 0-464,-3 1 0,-3-1 17,-3 4-17,-2 1 12,-3 4 16,-1 3-17,-1 3 17,-1 4 3376,-1 3-3410,-1 3 12,1 2-90,0 3 6,1 0 6,0 3 5,1 3 5,2 4 1,2 5-57,15 24 35,-4-12-714,11 17 725,-8-20-18,2 0 12,1-1-6,2-3-11,9 4 12,-9-9-3150,5 2 3178,-13-11 4,-5-4 7,-2-1 502,-2-4-453,-2-3-49,-2-6 10,0-4 3371,-1-15-3354,-1-7 0,-1-24-44,0 18-251,-1-3 234,4 25-23,1 3-27,2 2-63,3 2-77,2 3-202,2 1-359,5 2-594,4 2-957,5 3-3439,3 2 5752,8 4 0,-17-2 0,-1 2 0</inkml:trace>
  <inkml:trace contextRef="#ctx0" brushRef="#br0" timeOffset="65913">26205 7591 22201,'-11'3'3147,"2"0"-2480,9-3 1052,0 0-1707,42-28-4258,-19 15 4262,11-7 1,1-1-5,-6 7 858,8-5-915,-7-2 51,-8 3 11,5-7 0,-12 3 11,-1-1 5,-4-1 1,-3 1 95,-6-6-85,-7 8 1,-7-1 17,-8 9 16,-4 5 1,-5 1 10,0 3 57,-11 2-90,12 3-10,-4 1 3346,16 2-3392,4 2 0,1 1 0,3 2 0,-4 11 0,4-1 0,-2 12 0,7-5 0,1 6-464,3 2 430,3 3-101,9 22 29,2-14-34,8 13-104,-2-28 1,1-3 41,6 6-182,4-8 1,1-5 170,-4-10-223,12-3 318,-19-11-12,5-10 146,-7-2 18,2-8 5,-8 2 459,-2-2-430,-2-4 10,0-1 28,0 0 34,-1 0 196,5-8-134,-5 12 5,1-4 470,-5 13-341,-2 6-167,-1 2-85,-1 6-11,0 2-79,1 7 12,2 1-6,6 20 0,-1-5-726,5 11 709,-1-6 12,-1 1-12,2 0-5,-1-1-278,2-2 261,0-2 5,6 2 12,-6-11 736,1 1-709,-7-12 1,-3-2 22,0-3 311,-1-4-311,1-5 0,0-4 62,7-17-46,-2 5-564,7-11 533,-1 9-13,3 0 0,5 5 0,2 0 0,7-5 0,-6 7 0,0 3 0,3 2 0,-2 4-236,0 4 236,-1 2 0,0 3 0,0 4 0,0 5 0,1 4 0,-2 5 0,-1 4 0,-1 4 0,-3 3-645,3 17-706,-8-9 371,0 13-757,-9-16-2738,-3 1-5356,-2-6 9133,-1-4 0,-1-11 0,0-5 0</inkml:trace>
  <inkml:trace contextRef="#ctx0" brushRef="#br0" timeOffset="66313">28644 7338 23209,'2'-8'2235,"-1"2"-1580,-1 6 1501,0 0-2156,15-40-11,-12 35 5,12-26 6,-15 49-5,7 35-23,-2-16-767,7 26 722,-4-28-56,1 0-56,0-2-106,1 0-218,1-4-281,0-3-588,1-4-8453,2 0 9296,-5-9 1,-1-3-1,-5-8 1</inkml:trace>
  <inkml:trace contextRef="#ctx0" brushRef="#br0" timeOffset="66470">28801 7019 21010,'-29'-38'-71,"0"0"0,0 1 0,11 14 1601,18 22-1855,2 4-268,3 2-183,3 6-3711,5 6 4487,6 6 0,-9-9 0,2-1 0</inkml:trace>
  <inkml:trace contextRef="#ctx0" brushRef="#br0" timeOffset="66706">29449 6894 28132,'-35'5'17,"5"11"-17,18 32-2706,0 9 2706,5-25 0,0 0-23,-1 3 1,0 0 8,1 3 0,-1 0-37,0 1 1,0 2-34,0 0 0,1 2-778,-1 0 1,1 1 581,-1 1 0,1 1-157,0 0 1,-1 0-262,1 2 1,0 0-367,-1-2 0,1 0-1414,0-1 0,0-1-2095,1-6 0,-1-2 4573,-2 23 0,4-29 0,2-14 0</inkml:trace>
  <inkml:trace contextRef="#ctx0" brushRef="#br0" timeOffset="66846">29068 8278 14559,'-8'-56'944,"1"1"1,3-10 0,5 6-575,11 2-211,-1 18 1,0 0 1582,10-18-1502,3 2-20,1 2-52,0 4-45,0 6-34,-2 4-49,1 4-29,1 4-73,1 4-111,1 3-265,2 5-716,3 3-3183,1 2-5208,0 4 9812,-5 1 1,-13 6 0,-6 0-1</inkml:trace>
  <inkml:trace contextRef="#ctx0" brushRef="#br0" timeOffset="67463">29327 6917 20767,'46'-25'414,"0"0"1,-4 2 0,-2 4 173,17 2-145,2-1-275,-2 2-34,-10 3-11,-22 5-27,-3 0 1417,-4 3-1418,-5 0-22,-3 2 0,-5 1 521,-2 1-493,-1 0-5227,-2 1-4435,0 5 9561,0-3 0,0 4 0,0-4 0</inkml:trace>
  <inkml:trace contextRef="#ctx0" brushRef="#br0" timeOffset="68830">31301 7026 24508,'6'-37'266,"1"0"0,3-22-92,-9 55-6,0 0 6,1 2-17,-1-1-28,-1 2 5,0-2-11,0 1 0,0 0 12,0-2-40,0 1-11,0 0-11,0 0 11,0 0-28,0 0-6,0 1-11,0 0-3282,0 1 521,-1 4-6632,1 0 9354,-1 3 0,1-3 0,0-1 0</inkml:trace>
  <inkml:trace contextRef="#ctx0" brushRef="#br0" timeOffset="69564">31498 7117 17832,'0'-6'3887,"0"2"-1686,0 4-1770,-1-66-3076,-1 43 2810,0-15 0,0 2 1019,-1 21-904,-1 3 459,1 0-510,0 4 91,-1 2-236,1 4 1619,-2 1-1658,-1 3 11,-14 11-28,-2 4-6,-14 13-1074,1 0 1069,-4 5-1153,-2 3 1142,0 1 11,1 1-17,3-2 0,4-1-11,6 1-1,6-2-10,7-1 5,6-3-5,5-1-61,6-3 83,5-3-11,8-3 22,5-3-39,6-3 34,3-3-6,4-4 11,3-4 11,1-3-2548,0-4 2532,0-4-12,-1-5 457,-3-4-440,-1-4 34,-3-4 370,-4-3-364,0-4-1,-4-3-22,-3-4 11,-2-4-22,-3-3 11,-2-2 6,-3-1 10,-3 2 46,-3-15-17,-6 17 0,-3-5-6,-6 22-6,-4 6-176,-2 5 149,-3 4 2856,-4 3-2856,-15 5-23,-9 9-11,0 3-566,1 10 527,15 2-28,2 4 161,3 6-301,3 3-140,4 5-292,6 1-448,5 3-682,6-1-1816,9 1 3585,6 3 0,-2-22 0,1-1 0</inkml:trace>
  <inkml:trace contextRef="#ctx0" brushRef="#br0" timeOffset="70322">31968 7154 19507,'3'-7'3383,"-1"1"-2582,-2 6 380,0 0-694,16-65-2508,-11 43 2208,4-15 1,-1 3 115,-8 25 470,1 4-627,-1 2-46,0 2-77,-2 8-12,-2 3 34,-7 22-34,0-5 860,-4 13-843,2-9-23,0 3-5,0 0-292,-5 17 286,4-13 12,4-6 0,0-2-23,1 0 22,-1 6 7,7-20 10,2-4 6,0-5 0,1-2-22,0-3 1029,3-2-1013,2-3 23,5-3 290,4-5-262,4-3-40,4-4 1,4-4-1186,3-1 1174,2-4 28,1 1-10,2-1 16,-1 1-17,0 3 22,-3 1-10,-4 4-1,-3 3-5,-3 3-17,-4 2-6,-4 4-33,-4 0-22,-1 4 1185,-4 0-1219,1 3-12,-1 3-49,1 3-225,6 11 28,-2-1-106,4 8-191,-2-4-230,1 1-329,1 0-309,2 0-504,2-3-695,1-1-565,4-3 67,2-4 722,3-2 1155,0-5 1366,-1-1 941,-2-3 633,-2-3 470,-3-2 202,-2-3-117,-3-2-304,-1-1-385,-1-1-320,1-1-206,-1 0-153,1-3-105,-1 1 531,2-5-705,-4 7-56,1-3-74,-7 9-83,-1 1-90,-2 3 6,-5 1-179,-8 4-51,-3 2-11,-6 6 11,-4 6 0,9-2-33,-2 5 16,11-6-5,5 1 0,2-1 0,4 1-6,2-1-5,5 1 5,3-2 6,2-1-6,2-2 17,2-3 5,1-3 1,1-2 11,-2-3 22,8-9-5,-8-1-1,4-9 6,-9 0 17,-2-3 28,2-20-501,-5 10 468,1-14 27,-5 16-11,-2 1 12,-1 2 5,-2 2 11,-2 3 118,-8-3-23,-8 7-123,-2 2-16,-4 10-18,6 7-21,-2 5 4,-2 3 1,0 7-6,-1 5-11,1 5 0,2 6-82,11 8 0,3 11 0,2-5-207,2-12 1,2 0 187,0 13 0,0 7 0,6-9-392,20 2-319,5-2-555,3-3-1309,2-2 2676,3 0 0,-18-18 0,-2-2 0</inkml:trace>
  <inkml:trace contextRef="#ctx0" brushRef="#br0" timeOffset="72069">16757 9088 25079,'-4'-53'726,"1"0"1,1 7-1,-1 11-602,1 24-52,1 10-77,0 3-6,1 6 22,0 17-6,1 2 1,3 15-34,7 14 17,0-12-3370,5 16 3392,0-21-11,3-2-49,3-3 38,1-5-1,2-3 18,-1-6-12,-1-5 1,-4-5 22,-2-4 5,-4-4 3362,-3-4-3356,-1-4 74,-1-6-85,2-7-353,0-4 386,2-5-16,0-3-1,1-4-907,0-1 902,1-2 17,1-1-29,1 1 12,0 2-22,2 1-17,0 4-632,10-6 626,-7 12-5,7-2-374,13 10 240,-13 10-52,17-1-16,-17 10-375,14 7 196,-9 2 290,9 7-347,-13-1 309,1-1-364,0 3-6,0 0 12,1 0 50,-3-1 95,1-1 61,-2-2 693,10 0-384,-11-7 78,8-1 84,-11-7 68,-1-5 77,-1-3 96,-2-3 50,-1-4 17,-3 0-50,-3-3-62,-2-1-56,-4-1 114,-1-2-181,-3 1-6,0 0-11,-2 1-5,0 3 630,0 3-631,-3 2-39,-3 3-55,-4 4-74,-2 2-5,-4 4-6,-4 5-28,-3 4 0,-3 7 6,-3 5 17,-15 20-865,11-7 828,11-10 1,1 0-4,-5 11-22,-2 14 17,13-13-34,1 17-5,23-21 22,1-3 17,22-11 16,-9-13 7,20-6 16,-16-8-333,9-5 361,-12-4 34,0-2 5,-3-3 6,-3-1 5,-2-1 28,-5-1-5,-1 1 817,-5 1-801,-1 3-21,-2 2 16,-2 4-34,0 3 51,-4 2-129,1 5 357,-3 1-385,3 3 11,-4 8 6,1 1-11,-3 10-1,3 0 1,-2 2-17,4 2-1,0 0-4,3 1-7,5 0-5,2-1-45,15 8 34,-1-10 22,12 4-560,-2-13 572,5-4-12,4-4 0,2-3 6,3-6 16,0-4-10,0-6 16,-3-5 11,0-4-10,-3-4 4,-2-5-1002,-2-4 980,-4-4 23,-2-5 5,-3-4-1504,0-5 1490,-13 25 1,-1-1-12,1 0 0,0-1 6,0-1 0,-1-1-3,1 0 0,0 1 14,0-1 0,0 1-3,0 0 0,-1 2-526,0 0 1,0 2 564,8-24 351,-4 8-299,-5-5-102,-4 25 748,-4-3-748,-3 25 1515,-1 1-1515,0 2 1468,-2 4-1468,-1 3 0,-3 9 0,-4 9 0,-13 33-580,5-5 580,5-16 0,0 4-1001,-1 8 0,2 0 1001,3-10 0,0 1 0,-4 13 0,2 0 0,4-14 0,2-2-32,0-1 1,2 0-87,1-2 1,1 0-465,0 28 190,9-24 0,3-1-61,7 14-193,-2-21 1,3-3 219,12-1 57,2-7 452,1-8-302,1-6 1178,0-7-1043,-1-5 56,0-5 17,-1-5 28,-1-3 14,-2-3 36,-1-3 28,-2-1 28,-1-2 23,-2-1 17,-2 1 22,0 1 16,-4 3 40,-1 2 33,-4 5 23,-3 4 1031,-5 4-1071,-1 5-89,-2 2-67,-4 4-56,-2 4 749,-6 4-777,-4 6 6,-2 4 418,-7 14-452,9-5 0,0 9-1,11-11 7,3-1-6,6-1 5,4-3 6,15 5-11,0-10 5,11 2-16,-4-11 5,1-4 11,2-2 18,0-4-1,1-3-11,-2-5 22,-2-3 1,-2-3 16,-2-4 190,12-26-133,-16 15 16,5-20-6,-19 25 0,-5 0-10,-1 3-12,-2 0-17,-2 4-17,-2 2-27,-1 3-23,-1 3 11,1 3-17,1 3-134,0 2 6,2 2-230,1 2 151,1 6-67,0 2-112,2 8-134,2 1-158,2 3-313,2 3-409,0 2-739,1 1-7686,7 13 727,-3-14 9104,3 6 0,-10-22 0,-2-4 0</inkml:trace>
  <inkml:trace contextRef="#ctx0" brushRef="#br0" timeOffset="72390">19717 9114 27555,'37'-12'34,"-8"4"-17,-30 14-17,1 0 0,1 1 0,4-1-17,3 0 11,10 0 12,0-4 11,9 0-6,-4-2-6,4-2 1,25-9-6,-20 0-6,16-6-5,-27 3 34,-3-2 16,-3-1 28,-3-1 28,-4-2 45,-6-9 23,-11-2-74,-4 1 6,-10 4-5,2 10 134,-14 1-189,7 6-35,-9 2 0,12 6 0,-6 5 0,10 3 0,-23 35 0,25-14-586,2-1 0,2 1 586,4 7 0,2 3 0,2 2 0,2 1-23,2 1-3367,2-1 2701,4 1-543,4-3-1793,5-2-6806,3-5 9771,-1-7 0,-5-11 0,-4-7 0</inkml:trace>
  <inkml:trace contextRef="#ctx0" brushRef="#br0" timeOffset="72788">22157 9236 17795,'20'-52'506,"1"1"0,-2 4 0,-4 8 2557,-8 13-2878,-3 11-50,-2 1 1335,-2 11-1436,0 2-1443,-6 8 1386,0 3 696,-6 9-690,-2 4-1745,-3 6 1689,-1 4-397,-9 18-1276,9-9 660,-1 14 121,11-15 965,8 22 0,0-34 0,3 11 0</inkml:trace>
  <inkml:trace contextRef="#ctx0" brushRef="#br0" timeOffset="72987">22545 8786 25012,'-34'6'-1543,"0"-1"0,-18 10-2378,59 11 3921,8 2 0,-5-13 0,2-1 0</inkml:trace>
  <inkml:trace contextRef="#ctx0" brushRef="#br0" timeOffset="73396">23087 8870 21803,'-3'-3'2996,"1"1"-531,2 2-2314,-60-26-2906,42 19 2783,-16-8 0,4 5 860,22 15-865,1 3-1,0 6-22,-2 17 6,3-3-6,0 14 5,4 12-2398,4-10 2387,3 15 23,4-17-219,3 1 168,2-3 18,2-1-12,1-1-6,0-5-72,5 9 44,-9-15 0,4 4 977,-13-13-954,0-9-1,-8-1-44,-3-7 3167,-18-7-3217,2-2 5,-13-8-22,7-2-3017,-2-4 3084,-1-6-5,3-2-696,3-3 774,5-1 50,6-15-6,7 14-2015,4-8 2027,8 19-1315,2 4 1360,3 2 28,-1 4 22,-1 4 352,-1 2-347,-2 3 1518,-1 1-1579,0 2 2235,-2 2-2241,0 3 129,-2 35-190,-5-9 2301,-4 30-2334,-6-20-52,-4 3-105,-4 2-264,-2 0-700,-1 1-5321,2 0-3373,4-6 9801,4-5 1,9-17 0,3-7 0</inkml:trace>
  <inkml:trace contextRef="#ctx0" brushRef="#br0" timeOffset="73838">24738 9073 23859,'11'-55'750,"-1"1"1,-1 4-1,-1 6-279,-1 0-107,-2 7 196,-3-5-174,-1 12-268,-2 4-29,-2 14-49,1 10-1,0 2-17,-1 5-27,-1 5 21,-2 9-27,-2 10 11,-3 9-1673,-3 12 1673,-2 9-49,5-18 1,-1 7-1,1-4-1083,1 1 1,-1 0 1019,1 1 0,-2 5 0,3-6-182,2-5 0,1-3-162,0 1 0,1-1-298,2-1 1,0 1-3846,1 12 1,0-1 4598,4-8 0,-1-3 0,0-3 0,-1-4 0,4 1 0</inkml:trace>
  <inkml:trace contextRef="#ctx0" brushRef="#br0" timeOffset="74679">24465 9469 20408,'-3'-12'2459,"0"2"-1919,-1-20 1,0-3-222,1 11-218,-1-14 0,0 2 73,5 18-130,2 6-44,5-2-28,6 4-16,4 1-29,9 1-56,24 0-485,-6 3 535,-3 2 1,2 0-975,9 1 1016,-16-1 1,-2 1-48,13 0 14,-15-1 0,1 0 14,14 0 39,12-3 6,-25 2 17,4-5 128,-7-4-44,-8 1-18,-9-1 52,-13 7-7,-1 2 802,-1 0-891,0 6 0,-1 2-17,0 5-6,-1 0-21,1 3 32,0 2-2423,3 11 2373,2-5-56,2 9 1,2-8-113,6 11 107,-4-9 39,5 7 6,-5-7 83,-4-6 40,-6 0-11,-4-9 5,-6-5 3521,-5-3-3454,1-1-22,-2-1 28,6 0 23,1-1-7,4 0 2,1-2 60,3-3-162,3-1-5,5-6-23,4 0 0,7-2-28,4-3 11,7 0-404,5-2 382,6-1 11,3-1-1477,3 0 1432,1 2-33,0 2-2799,-1 2 2759,-1 2-34,-3 3-27,-3 1-45,-3 3-645,-3 1 611,-3 0 242,5 1-202,-12 1 2809,0 0-2647,-11 1 90,-7 1 139,1-4-16,-4 1 1441,0-3-1402,0 1 586,0-2-541,0 1 28,0 0 39,1 0 39,-1 2 320,0 0-348,-1 3-67,-1 0 297,0 3-544,-1 5 7,-3 2-12,-1 6 39,-9 20-34,7-9-5,-4 15 0,9-17 0,1-1 0,4-1 0,1-1 0,5-2 12,2-3-7,3-2 1,0-2-1,2-3 18,1-1-1,1-3-11,1-1 6,2-3-22,-1-1 10,1-3 6,-1-2 23,0-3 5,-1 0 6,-2 0 28,1-1-23,-4 0 34,0-1 0,-2 1-17,-1-2 17,-1 0 6,-2-1 0,0-1-1,-2-1 1,-2-2-23,-1 0 11,-2-1-22,1-1 13,-2 1-69,0 2 0,0 2 0,0 3 0,0 3 0,0 3 0,0 3 0,0 2-668,-1 0 271,1 7-175,1 0-279,2 7-482,5 0-739,1 2-3530,2 1-3718,-1-2 8472,-1-1 0,-5-7 0,-1-1 0</inkml:trace>
  <inkml:trace contextRef="#ctx0" brushRef="#br0" timeOffset="75029">26568 9239 22750,'0'-4'2834,"0"1"-1171,0 3-1624,-22 12 17,22-7-22,-14 11 5,30-11-22,4 1 5,3-2 18,19 0-12,-7-2-12,12-2-10,-13-3-387,-2-2 425,-3-5 18,-1-1 117,3-12-89,-9 3 27,3-9-5,-12 6 6,-3 0 5,-3 1 6,-4 1-16,-2 2-113,-5 2 0,-2 2 0,-5 2 0,-3 3 0,-4 2 0,-2 3 0,-3 2 0,-3 3 0,-2 5 0,-1 3-2971,-1 7 2971,1 4-1750,2 4 1750,3 4-446,4 4 446,4 3-252,4 2 252,6 1 0,2 1 0,7 1 0,5 0 0,6 0-74,6 1-362,3-1-309,4 1-672,1-4 1417,-4-11 0,-2-2 0,-1-1 0,9 6 0</inkml:trace>
  <inkml:trace contextRef="#ctx0" brushRef="#br0" timeOffset="76183">13236 9316 20235,'-22'-46'1529,"-1"1"0,2 2 0,6 13-1552,14 29-10,-1 1-6,2 5 61,3 5 90,10 25-45,2-1-1953,13 23 1970,2-3-42,-12-23 0,2 0-6,2 4 1,2 0-1210,3 2 1,2 1 1200,4 2 0,1 0-6,4 2 1,1 0-986,5 1 1,1 1 962,-14-15 0,0 0 0,4 1-12,0 1 1,4 1 0,0 1-1,-1-2-292,1 2 0,-1-2 0,1 1 304,-2-2 0,2 2 0,0 0 0,-4-2 2,-1-1 0,-3-1 0,0 0 3,13 14 1,0 1-256,-3 1 1,-1 1 243,-2-1 1,-1 1 2,-3 0 0,0 1 133,-3-1 0,-1 0-144,-1-1 0,-2 0-11,-1 0 0,-2-1-12,-1 0 1,-1 0-9,-2-2 0,-1 0-19,-1 0 0,-2-1 13,-1-3 1,-1 0-1,-2-3 1,-1 0 1088,8 26-1066,-4-9 33,-3-9 6,-4-10 1166,-2-9-1104,-2-9 2530,-2-6-2469,-1-6 1997,-1-9-1996,0-4-67,-1-11-1,-3-7 178,-2-7-223,-4-5-1289,-1-5 1290,-4-4 5,-2 0-2816,-6-3 2805,-3 4-3,4 16 0,-3 1-1080,-15-12 1085,13 16 1,-1 3-237,-15-4 262,-1 6-39,-2 3 10,1 2 12,0 4 0,3 2 40,2 1-7,4 0 331,-10-6-308,12 4 2109,-5-4-2053,16 7-11,3 3 1628,3 3-1656,3 2 925,1 6-964,2 6-17,-2 9 11,2 8 599,-2 7-616,2 6-722,0 4 717,4 4-6,2 0-17,3-1 11,6-4-5,16 8 0,6-17 11,19 1-6,3-25-1038,13-7 1027,-25-8 0,2-1-820,5-2 1,1-2 813,4-3 1,1-2-869,3-1 1,1-1 865,1-1 0,1 0-9,-1-1 1,0-1 2,0 1 0,-2 0 0,-2 1 0,-2-1 0,-3 2 1,-2 0-275,-4 2 1,-2 0 276,-5 2 0,-2 0 172,20-10-178,-11 5 1006,-9 2-1213,-9 4-352,-5 2 1356,-4 1-6307,-6 2 5971,-2-1 1,-3 4-1,0 1 1</inkml:trace>
  <inkml:trace contextRef="#ctx0" brushRef="#br0" timeOffset="76667">16879 11646 21405,'14'-50'670,"0"-1"1,-1 6-1,-4 8-239,-7 17 1018,-1 6-1186,-1 5 341,-1 5-486,0 2 140,-2 2-213,0 7 613,-1 5-647,-1 11-6,-1 7 1,-2 32-3309,2-7 3297,2-15 1,0 1-29,1-9 1,0 0-784,1 1 0,0 0 730,-1 1 0,1 1-438,0-1 1,1 1 314,0-1 0,0 0-93,0 0 1,1-1-149,-1-1 0,2 0-893,-1 27-594,1-6-1721,2-8-5275,1-9 8934,0-9 0,-2-14 0,-1-6 0</inkml:trace>
  <inkml:trace contextRef="#ctx0" brushRef="#br0" timeOffset="76892">16674 11539 20498,'-3'-3'2140,"0"0"-684,3 3-1540,82-40-34,-38 30-575,-3-4 0,9-2 0,-4 5-16,-4 10 1,-1 3-93,0-1 0,1 1-636,-4 0 1,-2 2 1436,16 4 0,-25-3 0,-2 0 0</inkml:trace>
  <inkml:trace contextRef="#ctx0" brushRef="#br0" timeOffset="77125">16654 12274 23399,'-40'13'242,"1"-1"1,2-1 0,11-3-243,23-7 6,4-1 16,6 0 29,6-1-1,11-3-22,10-5-1327,11-4 1282,10-4-14,-6 2 0,2-1-957,-11 3 0,1-1 960,14-4 0,0 0-14,-15 5 0,-1 0-28,-2 0 0,1 0-48,-2 0 0,0 1-245,-3 0 1,1 0-1030,9-3 0,1-1 1392,0-1 0,-1 2 0,-11 3 0,-3 2 0,18-8 0</inkml:trace>
  <inkml:trace contextRef="#ctx0" brushRef="#br0" timeOffset="77500">17833 11699 23008,'-16'45'45,"0"0"0,1-3 0,1-5-23,3-2-11,-1 0 1058,0-1-1052,1-1-2887,0-1 2881,1-3 6,2-3 621,-2 4-593,4-11 600,-1 1-561,4-12 207,2-4-112,0-2 3446,1-1-3418,0-5 578,2-2-718,1-8-16,3-2 44,7-18 17,7-8-62,1-3-781,4 0 809,-5 13-16,1 0-12,2 2-5,0 0-12,2 3 13,0 3-46,1 3 0,0 3 0,0 3 0,-2 5 0,-1 2-191,-1 4 191,-2 2 0,-1 5-24,-2 4-15,-1 7-11,-2 5-18,-1 6 1,-4 5-893,-2 4 814,-3 2-94,-2 1-169,-1 1-291,-3-1-403,0 0-718,0-2-1657,0 0 3478,5-1 0,-2-16 0,2-2 0</inkml:trace>
  <inkml:trace contextRef="#ctx0" brushRef="#br0" timeOffset="77786">18453 12039 19776,'1'-9'4368,"-1"1"-3483,0 8-168,6-64-1232,-4 41 778,1-14 0,0 2 191,-3 22 257,0 4-475,0 4 91,0 2-276,0 3-79,-2 5 22,0 2 608,0 8-596,0 3-18,0 2 18,2 2-23,-1 2 17,4-2-28,2 1 17,5-3 0,2 0-23,4-4 68,2-1-51,3-4 0,2-1-16,3-4 5,0-3 5,0-1 18,1-2 16,-2-4-22,-1-2-3365,-3-5 3388,-2-2-471,-2-4 453,-2-1 12,-2-4-6,-3-1 5,0-3 12,-3-2-28,3-12-79,-3 9-89,3-7-2331,-2 14 1743,2 3-1431,3 4-1336,5 2 3534,6 2 0,-11 6 0,1 2 0</inkml:trace>
  <inkml:trace contextRef="#ctx0" brushRef="#br0" timeOffset="78617">19206 12094 25564,'45'-35'37,"-1"1"0,-3 1 1,-6 7 12,-10 9 169,1-1-191,-4-1 22,-2 0 76,-2-2-53,-4-1 61,-3-9-83,-5 8 28,-2-6-23,-5 12 95,-2 1-101,-3 4 6,-3 1 23,-2 2-29,-1 2-5,-2 2 5,-1 2-16,1 1 11,-2 2 5,1 1-11,0 2-16,1 3 16,0 1-6,2 1-10,1 2-1,-1 1-11,2 2-16,-1 4 33,-4 14-28,4-3-442,-2 11 442,5-8-74,1 1 68,2 1-55,6 25 10,10-10-452,3 7 481,10-22-23,-4-15 0,3-4 6,1-2 17,0-4-6,0 0 11,1-6 0,-3 0 0,0-3 23,0-2 423,-2-4-424,0-2 29,-2-2-12,8-9-5,-6 3 101,13-18-79,-15 11-5,6-9 0,-8 9-2539,1-2 2567,-1 0-55,1 1 167,9-11-85,-6 11 1,6-7-217,-7 14 205,1 0-22,0 4 23,12-1-46,-8 5 23,24 2-45,-25 7 2930,11 4-2941,-19 4 6,-3 7 0,0 2 101,-2 5-90,-1 3-3053,-1 17 3030,-3-7 6,0 10-528,-2 2 534,0-11-162,1 9 139,6-3 17,-2-11-5,5 5-29,5-8 17,-2-9 1,5 1 4,-4-10 3060,1-3-3025,10-3-7,-7-3-4,9-4-12,-10-4-6,0-3 798,-2-4-787,-1-4 1,0-4-6,-1-6 0,-1-6 11,0-5 3,-4 5 0,-2-1-96,7-22 100,-7 16 1,2-6 0,-2 4-297,-1 7 0,-1 2 294,4-23 1,-1 3 34,-1 0 16,-1 5 34,-3 5-38,-1 8-63,-3 4-188,0 7 188,-1 0 0,-2 12 0,0-1 0,0 12 0,-1 1 335,2 2-335,-1 1 577,-1 4-577,-1 4 206,-2 7-206,-5 27 0,1-2-895,3-10 0,1 1 895,-1 23 0,3 6-271,3-29 0,0 0 271,1-1 0,1 4-150,5 11 0,3 6 1,0-5-143,-3-7 1,2 0-496,1 5 1,3 4 0,-2-8-922,5 6-717,-2-6-3662,-3-5-3356,-2-9 9443,-2-5 0,-4-12 0,-1-5 0</inkml:trace>
  <inkml:trace contextRef="#ctx0" brushRef="#br0" timeOffset="78784">20495 11985 23892,'-26'-42'678,"1"0"0,-1 1 0,12 8-527,33 15-146,2 1-10,20-1-5695,0 5 5616,7 1-84,6-1 902,5 2-1454,-15 4 0,1 1-476,-10 2 0,1-1 944,15 0 0,-3 0 1,-11 2-1,-2 0 1</inkml:trace>
  <inkml:trace contextRef="#ctx0" brushRef="#br0" timeOffset="79869">22611 12189 20951,'5'2'2734,"-2"-1"-5622,-3-1 3135,35-74-40,-24 35 136,9-11 0,-2-2-197,-13 1-23,1-5 134,1-6-210,-3 29 1,0-1-18,0-2 1,1-1-542,1 0 0,-1-1 539,2-2 0,-1-1 14,1 0 0,1 0 11,-1-1 1,1 1 13,0 0 0,-1 0 14,0 4 0,-1 0 859,-1 4 0,0 2-789,2-18-1488,-5 14 1383,0 15-46,-2 10 680,-2 6-680,-1 8 0,-5 6 0,-5 10-820,-7 14 820,-5 12 0,10-17 0,0 1-256,-2 4 0,1 2 256,-1 2 0,0 2 0,1 2 0,0 0 0,1 2 0,1 1 0,2 0 0,1 2-37,1-1 0,1 2-59,5-2 1,0 3 0,1-1-14,0 6 0,2 1 23,2-8 0,0 2 0,2-3-71,1 3 1,2-3-32,2-1 0,1 0-44,0-3 0,0 0-18,1-2 1,0-1-17,0-3 0,0 1-252,2 8 0,-2-1 137,3 16 255,-6-25 0,-1-3 8,-4-2 96,-1-11-152,-5-10 1781,-6-21-1691,-3-4 72,-4-18 250,2 0-210,1-6 16,-2-5 12,0-2-5,1-4-6,-2 0 72,4 12 1,-3-6-1,1 4-55,2 6 0,0 0-18,-2-5 1,-1-3 0,0 4 117,1 6 1,0 3-12,0 0 0,0 2-16,-13-28-35,9 12-44,12 16 0,4-1-167,8 1 111,21-16-11,5 10-9,6 3 0,4 1-659,-11 12 1,1 2 664,12-7 0,2 2 2,-10 7 1,-1 1 22,3 0 1,0 1-18,0 0 1,0 0 2,1 1 0,1 1 3,-2-1 0,0 1 3,-1-1 0,0 1 5,-2 0 1,0-1-7,-1 0 1,-1-1 5,-1 0 1,-2 0 1766,27-17-1764,-7-2 23,-4-4 5,-7 0 0,-4-1-1789,-9 4 1873,-5 3 1378,-7 6-992,-3 1-234,-6 10 834,-1 2-924,-3 8 584,0 1-769,0 8 12,-1 1-7,1 11-5,-2 4 11,0 10 6,-1 7-17,0 8 902,0 7-891,0 4 0,-2 3-11,2-29 0,0-1-6,0 1 1,-1 0-6,-1-1 0,0 1 5,-3 11 1,-1-2-1542,-4 20 1547,5-24 0,0-2-791,-1 5 807,3-7-16,0-7 0,4-7 0,0-6-16,1-5 1643,1-5-1577,1-3 1759,2-2-1747,2-2-1,5-4-5,4-5-11,3-5-6,4-2 6,2-4 0,0-1 0,1 0 1258,-1 2-1264,-1 2-11,-2 3-11,-3 3 17,-2 4-12,1 2-28,3 5 6,-3 5-5,4 5-6,-5 3 11,2 4 0,3 0 22,15 9-16,-6-7-18,10 4 7,-9-9-773,0-3 772,1-1-412,0-4 407,-2-2 11,-1-1 0,-4-3 11,-3-3 6,-3-4 39,7-24 5,-11 9-256,3-20 279,-13 15 248,-3-1-237,0 1 23,-1 3-1,-1 2 23,-1 4-83,-1 3-57,-2 5 0,1 3 0,1 2 0,0 3 0,1 2 1017,0 1-1017,2 2 189,-1 8-189,0 3 0,0 12-3392,0 4 3167,1 6-274,0 7-859,0 2 20,0 5-1558,1 3-6935,1-5 9797,1-6 1,-1-19 0,-1-8 0</inkml:trace>
  <inkml:trace contextRef="#ctx0" brushRef="#br0" timeOffset="80400">24497 11849 21067,'11'-57'571,"1"0"1,-1 5 0,2 8-253,5 7-45,3 7-50,-2 4 1457,3 3-1591,-9 9 651,1 2-713,-9 9 347,1 11-364,1 3 1031,2 12-1020,12 20-22,-3-5 0,9 17 0,-4-13-575,-3-12 0,0 1 575,14 14-6,-11-16 1,1-1 11,12 7-12,0-5 6,-2-5 0,-2-8-17,-6-4 34,-5-6 17,-5-4-1,-4-6 18,-3-4-6,-1-7 5,-2-5 45,0-22-78,-4 6-583,0-16 589,-3 12 1213,-1-15-1242,0-1 1,1 3-35,4 9-49,1 20-365,15-4 23,0 9-219,13-1-1282,2 13 0,2 3-337,12-1-1090,-7 4 1,-1 2 3358,10 6 0,-24-3 0,-1 1 0</inkml:trace>
  <inkml:trace contextRef="#ctx0" brushRef="#br0" timeOffset="81426">25965 11610 19843,'0'-3'3388,"0"0"-1041,0 3-1971,-3-62-35,1 40-179,0-12 1,-1 1-3894,-4 17 3899,1 7 787,-5 0-899,-2 6-22,-2 2-12,-6 5-5,-4 3-6,-5 6 0,-2 5 0,-3 4 3393,2 4-3382,0 3-33,-6 16-1038,11-9 1009,0 10 7,16-14-150,7-4 171,3 1-27,16 6 28,0-9 0,15 4 16,-2-14 1,15-2 5,-8-8 23,10 0-3012,-15-11 3011,0-1 7,-3-6-311,5-12 321,-11 3 23,3-11-40,-12 5 29,-3-2 619,-1-2-597,-1-15-34,-1 12 110,-1-10 47,-1 5-117,-2 18 3154,0-7-3171,-1 21 637,0 3-682,0 3 7,0 0-35,0 7-35,0 4 46,-1 8-3420,-3 19 3409,0-3-16,-2 14-408,2-10 408,0-1-1,2-1 11,1-1 17,1-3-11,2-1 23,2-5-26,3-2 3,4-3 0,1-4 5,5-4-5,2-3-5,5-3 5,4-4-28,3-1 33,4-7-257,2-1 241,0-6 19,0-3-2,-7-6 0,-1-3-1,8-9-500,-10 4 0,-1-1 518,-2-14-7,-2-5 2230,-1-5-2246,0-6-280,-11 28 0,-1 0 280,0-1 0,0-1 0,-1-1 0,0-1 0,0 0 0,-1-2 0,1-18 0,-1 0 0,-2 13 0,-1 1 0,0-14 0,0 2 0,-3 19 0,0 1 0,-2-9 0,0 1 0,-2-15-404,0 24 0,-1 2 404,-2 1 1170,0 7-1170,-2 5 347,3 9-347,0 3 1486,3 5-1486,0 1 1212,-1 4-1212,0 2 0,-3 8 0,-2 7 0,-3 9-1666,-1 9 1666,-2 10 0,0 9 0,7-23 0,1 0 0,0 2 0,2 3 0,0 20 0,4 5 0,2-20 0,3-1 0,0 1-513,0 0 1,-1 0 0,2-1 512,8 17 0,1-5 0,-2-18 0,-1-2 0,1-1 0,-1-1 0,2-2 0,-1 0-51,0-2 0,0-1-1056,13 24 939,-1-4-2057,-2-5 1967,-1-4-392,3 2 1094,-8-16-684,2 0 83,-8-19 1131,1-5-1007,0-8 44,0-4-17,0-8 18,0-5 10,0-4 390,-1-6-373,1-3 23,1-4 0,0-2-6,3-1 39,-1 3 11,0 1 29,-1 5-634,-2 4 662,-5 4 100,-4-1-145,-6 9 475,-2 0-498,-6 9 2956,1 4-3017,-1 1 1166,1 3-1189,0 1-11,2 5 5,1 2 12,2 6 0,0 3-11,3 2 5,1 4-34,5 1 12,3 0-6,7 1 12,3-2 5,4 0-17,16 4 6,-8-8-12,11 2 23,-11-11-11,10-4 34,-1-8-12,-2-4 17,-8-9 22,-12-1 6,-3-3-28,-2-4 6,-1-4-12,-2-3 1,0-1-210,0-2 232,0 0 0,0 1 140,6-18-118,-6 21 18,5-16-85,-9 32 0,-1 2 0,-2 7-74,0 5 1,-1 8 209,0 2-270,1 10-68,2 2-397,5 22 95,1-7-778,6 16 55,-3-14-626,2 1-1592,3-1-6386,-2-5 9136,1-7 1,-8-12-1,-3-8 1</inkml:trace>
  <inkml:trace contextRef="#ctx0" brushRef="#br0" timeOffset="81768">27795 11747 19669,'0'-4'4285,"0"0"-202,0 4-4066,-6-42-29,4 32 7,-4-29-12,6 44 28,1 5-28,3 1 12,3 1-12,11 7 0,-1-5-5,9 3-34,7-4 39,-5-5 17,9 0-6,-11-7 18,-1-2 10,-2-4 56,5-13-38,-11 1-1,4-10-11,-12 1 28,-2-17-2238,-3 8 2221,-2-10-6,-5 14 40,-2 2 6,-5 3-1,-3 4 23,-3 3-5,-2 4-96,-4 4 0,-1 4 0,-15 6 0,9 6 0,-20 16 0,22 3-1187,-4 12 1187,15-2 0,5 4-125,4 5 125,3 2 0,7 2-90,4-13 0,3 1-910,8 19 667,-4-20 0,2 0-2083,11 11-424,1-2 2840,5-1 0,-15-19 0,-1-4 0</inkml:trace>
  <inkml:trace contextRef="#ctx0" brushRef="#br0" timeOffset="84103">3987 12326 19053,'-2'-6'1098,"0"1"542,2 5-4317,-69-44 2755,39 33-47,-14-12 0,0 5 403,9 24-417,-3 8 1,-2 5-10,9 1 0,0 3 9,-15 15-162,15-10 0,1 1 150,-10 17-5,5 0-5,5-2-23,6-2 0,8-6-110,6-4 87,5-5 7,7-5 4,4-3 7,6-4 22,4-2 27,5-4 1318,2-4-1283,4-1 381,1-6-275,12-9-28,-10-1 44,5-7 1104,-15 5-958,-6 1 73,-4 2 396,-6-3-620,-4 4-101,-4-2-67,-5 5-56,-12-1 39,0 5 1,-10 3 21,3 8 6,-3 6-11,-18 20-605,13-4 593,-10 13 1,21-11-17,4 0 6,4-1-12,6 0 17,3-2-27,5 0-29,3-2-330,5 0 247,5-2-371,21 6 102,0-10-648,18 1 423,0-14-1402,7-3 1514,-25-4 0,3-3-904,20-5 0,1-2 674,-11 2 1,1-3 11,4-4 0,6-3 0,-5 0 464,-4 1 1,-2-2-293,13-7 0,-1 0 575,-19 7 1,-2-2 230,9-8 0,-1-2 32,-12 7 1,-1 0 95,6-8 0,-4 0 535,4-13 168,-7-2 45,-5 1-294,-6 0 266,-3 3-106,-4 2 654,-3-7-578,-3 14-474,-2-3-57,-4 18 600,-10-1-896,3 10 1137,-24 2-1361,16 11 17,-16 8-12,3 17 0,5-2 1202,-12 14-1258,9-6-44,-2 2-68,6-9 1,0 0-57,-13 16-102,12-15 1,0 0 17,-11 10 51,0-1 56,1-2 117,4-5 180,4-7 122,6-8 12,8-8-5,6-8 292,4-9-433,4-5 1238,4-10-1165,5-4 151,15-18-3559,-2 9 3402,11-11 6,-6 16-229,0 3 223,1 3-43,-3 5-24,-2 4-11,-2 5-33,9 4-51,-7 5 6,10 5-39,-6 5-51,4 6-160,-4 1 0,1 1-271,18 10-133,-14-8 0,1 1-931,16 10-2202,1 0-5264,-7-2 8545,-7-4 0,-18-11 0,-9-4 1</inkml:trace>
  <inkml:trace contextRef="#ctx0" brushRef="#br0" timeOffset="84484">2260 13882 13041,'-42'13'413,"0"0"0,0 0 0,-16 5 0,6-2 574,18-5 1,4 0-746,-15 5 1186,16-6-1422,16-3 829,6-3-712,11-1 2374,7-1-1724,33-1-398,5-4-1095,-10 1 0,4-2 843,-2-2 1,2-2-1296,6-1 1,2-1 1246,5-2 1,5-2-15,-13 3 1,4-2 0,1-1-1,-2 1-588,6-2 1,-2 0-1,4 0 552,-2-1 0,4 0 1,0-1-1,-3 1-370,2-1 0,-2 0 0,4-1 370,-10 4 1,3-2 0,1 0 0,0 1 0,-3 0-9,1 0 1,-3 1 0,0 0 0,2-1-12,0 0 1,3 0 0,0-1 0,-2 1 0,-3 1 52,10-3 0,-4 1 0,-1 1-46,-2-1 0,0 1 0,-1 0 4,-4 1 0,0-1 0,-2 1 7,-2 1 0,-2 0 1,-1 0 11,16-5 0,-2-1 20,-5 3 0,-3-1 6,-5 2 0,-2 0-6,-6 2 0,0 1 355,4-3 1,-2 0-361,12-4 1521,3-2-1538,-23 9-45,-14 5 1436,-1 1-1587,-12 5 1322,-1 0-10082,-7 2-561,2 1 9483,-5 0 0,6 0 0,1-1 0</inkml:trace>
  <inkml:trace contextRef="#ctx0" brushRef="#br0" timeOffset="88950">8549 14101 20504,'0'-6'4615,"0"2"-2644,0 4-1954,-31-32-11,16 25-1,-27-23 1,21 33 5,-3 3-5,-7 2-1883,-3 2 1871,-5 2 1,-2 0-2461,-3 2 2471,0 0-21,0-1-718,2-1 740,3-2-106,-6 0 117,18-3-1,-3-2 822,21-4-798,4 0 2855,4-1-2962,1 1 1108,0 1-1114,1 0 284,1 6-199,0-1-1,0 6-11,1-1 33,0 4-33,-1 0 17,-1 3-11,0 1-17,0 1 22,-1 2-11,0 0 5,0 1-5,-1 1 6,-1 0 5,0-1-5,-1-2 5,1-3 0,0-3-5,1-2 5,0-5 11,0-2 23,1-5 1137,0-1-964,3-4-44,-1 1-156,3-4-18,-3 0 0,4-2 0,0-2 0,2-2 0,2 0 0,3 0 0,1 0 0,2 1 0,2 1 0,3 1 0,2 0 0,4 2 0,1 1 0,5 2 0,20 3 0,-9 5-18,-6 1 1,1 2-2197,4 4 2153,11 6-1347,-24-4 1335,-5 2-436,-6 1 402,-6 1-93,-7 2 88,-4 1 1716,-10 3-1778,-12 1 1,-5 1-197,-12 7-247,-7 0 1,-1-2-3534,-6-2-766,18-11 1,2-2 4649,-5 1 0,17-8 0,8-4 1</inkml:trace>
  <inkml:trace contextRef="#ctx0" brushRef="#br0" timeOffset="89517">9192 14182 17703,'-4'-5'5372,"1"1"-1659,3 4-3663,-40-47-22,27 37-16,-31-33 4,35 49-21,0 2 16,-1 1-11,2 0 0,1 1-22,2-2 16,1 0-11,2-1 6,2 0 28,1 0-17,3 1 11,3 1 17,17 7-11,0-4 11,34 13-2273,-15-8 2247,-13-7 1,1 1-20,13 4-42,-2 0 48,-6 1-1447,-4 0 1453,-7 1-109,0 18 114,-13-12 0,0 14 28,-15-17 1795,-3 1-1806,-6 1-6,-6 1 17,-4 1-22,-3 1 5,-3 0 6,-1 0-23,-2 0-382,0 0 320,0-1-396,-8 5-113,10-9-477,-3 3-1079,15-13-3239,6-2 5372,3-4 0,4-2 0,2-1 0</inkml:trace>
  <inkml:trace contextRef="#ctx0" brushRef="#br0" timeOffset="89958">10053 14270 27818,'-18'-41'26,"0"-1"0,1 4 1,10 7-38,24 17 5,5 1 6,5 1-6,3 1 46,2 3-57,2 4 11,1 1-2273,-1 8 2234,-2 1-2616,-1 8 2628,-3 3 5,-2 4-241,-2 35 235,-13-17 11,-11 5 1,-7 1 11,-13 4 5,-6-6 1,-4-1-851,10-17 1,-1-1 855,-8 7 0,1-2 0,-12 9 671,3-4-677,5-2 23,6-7 2040,4 0-2068,9-11 171,5-2-143,7-10 3231,10 0-3169,1-2-12,13-3-28,5-1-28,29-12-61,-6 3-258,-1-1 0,1 1 39,-18 4 0,0 1-1173,28-5 0,1 0-1678,-24 5 0,-1 1-1796,11-1 1,-3 0 4190,8-1 1,-26 4 0,-11 3 0</inkml:trace>
  <inkml:trace contextRef="#ctx0" brushRef="#br0" timeOffset="90718">11834 14453 20464,'3'-7'3350,"0"2"-2936,-3 5 309,0 0-583,15-10 16,-14 16-4,9-3 16,-21 20-28,-4 2-11,-5 2 73,-20 11-124,6-8-927,-14 7 922,12-14 17,0-3 5,2-3 28,3-6-23,3-4 23,4-3-6,6-4-16,3-5-22,3-4 38,-2-24-100,6 8 11,0-37-11,8 1-733,2 29 0,0-1 718,1-3 1,0 0 3,7-20-6,0 0 5,0 0 6,-4 18 1,1 0 5,1-17 11,-2 13 0,-1 1 317,-2 0-261,1-6 11,-3 23-118,-1 5 152,0 4-28,0 5-12,0 5 1432,-2 2-1509,1 3 536,-1 0-582,0 1 160,0 0-204,-1 3 10,1 2 40,-2 5 34,0 4 5,0 6-5,0 4-6,0 5 11,2 21-11,4-9-1498,4 18 1509,7-13-17,6 4 1,7 2 16,-9-26 0,1 0-20,2 2 1,2-1 0,3 0 0,0-1 2,3 1 0,1-1-5,1-1 0,1 0-6,1 0 0,-1 0-5,1-1 0,0 0-6,-1 1 0,-1 0-3,-1-1 0,-1 0-25,-2-1 0,-1 1-132,5 9 1,-3 0-144,8 17 152,-16-18 0,-5-1-314,-7 13-146,-13 1-195,-11-1-443,-13-1-3514,1-14 1,-3-1 4790,4-4 0,0-3 0,-22 17 0,22-20 0</inkml:trace>
  <inkml:trace contextRef="#ctx0" brushRef="#br0" timeOffset="91284">12885 14713 18425,'6'5'1457,"-1"-2"-908,-5-3 4245,0 0-4614,-52 29-1709,24-22 1590,-8 8 1,0-2 78,0-13-95,1-3 100,0-1 35,4-5 27,3 0 28,6-3-28,3-1 90,4-14-207,5 2-23,3-12-211,5 4 172,5-4-292,2-4 286,7-1-3,0 9 1,1 0 3,11-16-21,-8 17 1,1 0-164,3 1 1,0 3 160,10-14 8,-10 16 1,0 0 2,7-5 0,-3 3 45,-1 2 28,-4 4 28,-4 3 170,-5 4-114,-3 3 1420,-4 2-1443,-2 2-33,-1 2-45,-2-1 951,-2 2-1018,-3-1 0,-1 1 0,-4 1-13,0 0-20,-4 1 27,0 2-22,0 1 11,-1 1-11,2 2-11,1 2-62,-6 13 51,9-6 16,-4 17 29,12-11 5,4 9 0,5-4 0,8 5 11,5 3-876,9 4 854,6 5-1869,9 2 1874,-19-20 1,0 0-1,1 0 1,1 0 7,0 0 1,0 1-11,-1-1 0,0-1 2,20 23-819,-5-1 803,-8 0-18,-9 1-44,-6 0-89,-8 0-79,-6 0-118,-7-3-162,-7 1-207,-9-2-827,-1-11 1,-3 0-4087,-16 13 961,14-16 0,0-1 4691,-8 1 0,16-13 0,7-5 0</inkml:trace>
  <inkml:trace contextRef="#ctx0" brushRef="#br0" timeOffset="91999">14308 14344 16830,'-21'-44'351,"-1"0"0,2 4 0,7 7 1708,13 14-1941,3 1-34,3 2-23,4-1-1532,6 2 1510,3 0-6,5 2 862,4 0-861,3 3-614,3 0 602,2 3-5,1 2-203,0 3 191,1 1-5,-2 4-5,-1 2 5,-3 4-17,-2 4 0,-3 2 6,-3 1-12,-1 3 1827,-5 1-1849,-3 0 0,-5 2 12,-5-1 16,-4 1 6,-6 1 11,-5 0 0,-7-1 0,-3-1 39,-3-1 6,-1-1 16,-1-2-1765,2-3 1782,1-3 1384,-4-2-1277,9-5 466,-3-1-450,10-3-5,2-2-11,0-2 126,1-2 37,0-5 2720,2 5-2973,2-3 1236,2 5-1320,1 2 131,1-1-159,2 1 6,3 0-12,6-1-22,5 2 34,5 1 6,6 4-1,21 9-5,-9 2-511,14 8 516,-16-3-855,-3 2 845,-3 1-7,-5-1-5,-6 2 0,-6-1 0,-7 1 6,-5 0 22,-7 1 0,-5 0 11,-9 2-11,-4-3-28,-6 1-482,-4-4 415,-4-1-78,-1-3-107,-1-3-152,-1-3-268,2-3 75,2-3-6594,-9-2 7219,10-4 0,6 0 0,14-1 0</inkml:trace>
  <inkml:trace contextRef="#ctx0" brushRef="#br0" timeOffset="92450">15568 14249 27382,'10'-32'30,"1"0"1,4-18-20,-19 55 1,-4 3 4,-2 3 7,-5 5-1,-3 4-3,-6 3 1,-2 2-14,-9 9-1,6-7 1,-1 1-9,5-6 1,2 0-10,-12 10 1,-7 7 0,21-17 0,5-5-12,5-3-5,7 6 68,6-9-29,8 5 11,7-9-220,8-1 165,8-1-874,9-2 576,7-2-285,8 0-453,4-1-2222,-14-2 0,2 0 3291,-7 0 0,-2 0 0,-4 0 0,-2 0 0,3-1 0</inkml:trace>
  <inkml:trace contextRef="#ctx0" brushRef="#br0" timeOffset="93277">16961 14069 21131,'0'-3'3220,"0"0"-828,0 3-2341,-33-36-23,16 26 0,-28-28-681,25 35 647,-3 0 34,-11 1-5,6 1 5,-8-1 0,0 2-17,10-1 6,-7 1-17,14 0 240,-3 0-234,8 0 116,-5 2-122,6 2-6,1 1-5,2 3 352,3-1-353,-1 7-4,0 14 16,2-3 5,1 9 6,4-13 1,0 1-12,0 0 0,0 1-6,0-2 6,-1 0 6,0-1-18,0-1 12,0-2 17,-2 11-22,2-7 10,0 2-5,2-13 0,0-7 23,0-1-7,0-1 220,2-1-52,0 0 12,1 0 17,-2 0 106,4-2-195,-2-1-68,5-4-28,0 1-6,2-2-5,1 0 0,9-3-17,-4 3 16,6-1-16,-5 4 12,3 1-18,1 1-28,2 2 34,1 0 0,3 3-5,-1 1-34,3 5 22,12 10 0,-11-1 56,8 6-61,-16-3-1,-4 2-5,-3 2-11,-5 2 0,-3 3-11,-4 1-1,-4 3 1,-4 0-118,-11 14-368,1-13 390,-8 7 29,3-18-1,0-3-5,-2-4-56,0-4-40,-1-4-49,-1-2-46,-1-4-22,-1-1-129,0-5-179,-2-2-258,1-4-7124,-21-19 8026,18 6 0,-5-2 0,25 13 0</inkml:trace>
  <inkml:trace contextRef="#ctx0" brushRef="#br0" timeOffset="93550">16978 14012 19361,'5'-3'2598,"-2"0"242,-3 3-2369,65-31-1880,-40 20 1602,14-6 0,-2 0 138,-17 10 535,2 1-620,0-1-16,0 0 0,-1 1-12,-1 0 252,-3 1-285,-2 2-28,-3 0-40,-3 1 959,-2 1-1037,-2 1-22,-2 0-174,-1 0-89,-2 2-309,0 0-430,0 5-931,-2 1-4167,-1 3 6083,-2 3 0,1-6 0,1 0 0</inkml:trace>
  <inkml:trace contextRef="#ctx0" brushRef="#br0" timeOffset="94717">19129 14377 20058,'-47'-12'132,"0"1"1,5 1 0,13 1 955,26 6-1188,14 0 94,13 0 40,13 0-32,5 0 1,5 0-1692,-7 0 0,2 1 1677,18-1 1,2 1-11,-13 1 0,0 0-448,2 1 0,1-1 422,0 1 1,0 0-26,-1 1 0,0 0-22,-3 0 0,-1 1-689,-3 0 1,-2 1 626,-5-1 1,-2 1-281,23 3-229,-16-1-85,-15 1 1696,-12 0-1478,-12-1 1746,-26 6-1577,-6-1 22,-25 5 2953,0-2-2651,24-6 1,-2 1-489,0 1 1,-2-1 546,1 2 1,-3 0 83,-14 5 1,0 1-786,12-4 1,0 1 810,-11 3 0,2 1 145,-11 6-39,5 0-67,11-2-369,7-1 257,11-2 358,8 0-263,7 3 1075,17-1-1058,5-3-1519,17-6 1401,3-8-61,7-2 2,5-2-86,5-3-107,3-6 0,2-1 154,-20 3 1,0-1-189,21-6 0,-2 0 236,2-7 39,-5-2 194,-15-2 0,-3-3 75,4-10-112,-13 8 0,-4-1 257,-13-6 12,-8 0-6,-7 0 1,-8-1 39,-7-1-6,-4 1 22,-4-1-34,0 3-66,1 4 352,-6-5-420,12 14-55,-2-2-46,16 16-66,4 3 2960,3 4-3129,1 2 238,2 1-288,1 11 56,3 1 0,5 13-12,3 1 6,6 4-5,3 5-2409,6 3 2391,2 6 9,-5-9 1,1 0-214,-6-7 1,0 2-15,10 21 1,-2 1-704,-13-20 0,-3 0-213,2 10 1,-4 0 1145,-8-7 0,-2-4 0,-1 4 0,-3-2 0</inkml:trace>
  <inkml:trace contextRef="#ctx0" brushRef="#br0" timeOffset="105170">8460 15932 21340,'29'-17'-11,"1"-1"0,-1 1 0,0 4-23,20 5-714,3 0 675,4 0-44,0-1-74,2 0-100,-2 1-1465,-2 0 1078,-2 0-447,-5 2-3514,11-1 914,-20 2-3816,3 1 7541,-23 2 0,-10 2 0,-4 0 0</inkml:trace>
  <inkml:trace contextRef="#ctx0" brushRef="#br0" timeOffset="105359">9021 15777 23416,'-34'9'98,"1"1"0,-23 11-47,44 4-635,-1 4 612,0 4-663,0 4 652,1 3-40,1 3-38,2 0-124,4 2-291,2 0-499,1 0-1153,5 0-2695,4 1-3881,3-5 8704,1-7 0,-5-16 0,-1-8 0</inkml:trace>
  <inkml:trace contextRef="#ctx0" brushRef="#br0" timeOffset="106183">9451 16072 16924,'-3'-4'4050,"1"1"-1048,2 3-3153,-20-34 17,15 27 44,-13-24 84,23 39 6,3 3 0,4 3 0,2 4 6,2 2-28,0 2-18,0 1-44,-1 1-61,-2 0-96,-1 0-106,-4 1-62,-1-1-34,-4 1 84,-2-2 113,-4-1 128,-1-2 96,-6-3 145,-8 1 12,3-8 72,-7 1 73,8-9 62,0 0-6,3-5-39,1-2-56,3-4-62,2-3 45,2-9-179,2 3-34,1-6-33,5 7-40,3 0-22,5 0-146,15-6 96,-4 6-2428,12-3 2428,-9 8-12,5 0-11,0 0 12,2 2 10,0-2-336,0 1 387,-2 0-5,0 0 10,-4 1 1,-1 0 16,-3 0 29,-4 0 27,-2 0 34,-3 2 51,-4 1 2794,-2-1-2660,-4 4-12,-2 0-27,-4 3 445,0 1-513,-1 0-28,-1 0-22,0 0-11,0 0-45,1 0 0,-1 2 6,2 1-6,0 3-11,-1 2 5,2 1 6,-1 3-11,3-1 5,1 2-22,4 1-56,13 10 56,-5-8-3386,10 7 3375,-11-12-6,7 1 34,-6-4 11,5 1 5,-8-5 34,0-2 12,0-1 10,0-2 12,0-3 84,5-7-51,-5-1 6,4-5 3398,-7 3-3364,0-2 27,-2 0 40,-2 0 252,-2-5-236,-1 6 152,-1-7-223,-2 11 82,-2-4-150,-1 8-23,0 0-39,2 5-56,0 0-678,1 2 325,0 0-812,0 4 309,0 1-562,1 5-699,0 2-1524,0 0 3669,2 5 0,-2-9 0,2 1 0</inkml:trace>
  <inkml:trace contextRef="#ctx0" brushRef="#br0" timeOffset="106510">10438 16137 17652,'5'1'4184,"-2"0"-2363,-3-1-1810,53-19-727,-31 10 738,10-3 1,-1-1 33,-13 3 279,-3 0 24,1-6 494,-1-12-640,-4 5 22,-4-7 264,-6 5-51,-7 2-291,1 2-34,-7 6 334,0 8-384,-2 2-17,-1 2-6,-2 1-11,0 2-5,0 2 11,-5 4-40,7 1 7,-2 5-7,7-1 1,2 4-29,1 1 12,1 3 0,1 2-6,2 1-16,1 3-57,2 1-487,10 15-5,2-10-360,14 9-3838,4-13 2343,7-2-4228,9-1 6576,-16-10 1,-2-2-1,4 2 1,0-1-1</inkml:trace>
  <inkml:trace contextRef="#ctx0" brushRef="#br0" timeOffset="107134">15067 15704 17266,'-6'0'3142,"1"0"-1591,5 0-1500,21-9-18,5 4-10,23-7-870,2 7 847,5-2 6,2 2 0,1-1-1421,-2 0 1404,-3 2-56,-3 0-488,-5 1 303,-4 1-135,-4 1-246,-8 1-481,-5 0-5240,-5 5 378,-18 2 6722,-3 2-746,-13-2 0,6-5 0,4 0 0</inkml:trace>
  <inkml:trace contextRef="#ctx0" brushRef="#br0" timeOffset="107299">15513 15680 23147,'-40'11'124,"6"2"-24,30 18-588,1-3 516,0 13 0,1-8-1957,2 4 1929,0 1-45,0 1-506,0 3 182,2 1-365,0 0-930,4 1-3570,2 0 5234,3 5 0,-5-23 0,1-1 0</inkml:trace>
  <inkml:trace contextRef="#ctx0" brushRef="#br0" timeOffset="108327">15922 15993 19647,'-3'-3'2772,"1"0"432,2 3-3137,-22-33-61,16 24-28,-16-24-1,22 33-50,0 0 45,7 2 17,0 0 0,6 3-11,-1 2 5,0 0 0,0 2 6,-2 0 5,-1-1-16,-1-1 16,-3-1 1,0-1-1,-1-1 12,-1-1 5,0 0-6,-3-2 40,1 0-84,-1 1 17,0 0 16,-1 5 17,0 0-5,-1 3-6,-1 1 0,1 2 0,-1 0 0,0 1-6,1-2 1,0 1-7,2-1 7,-1 0-18,2 3 17,0-5-5,0 3 5,1-8 6,-2 0 46,0-2-13,0-2 130,0 1-102,-2-1 7,-1 0-12,-3-1 123,-6 0-101,4 0 23,-2 0-17,8 0-90,1 0-246,0-2-61,1-1-52,0-2-77,0-2-45,0-2-835,0-10 566,0 3 27,0-6 136,0 5 117,0 1 145,0 0 135,-1 2 118,-2 1 117,-2 2 84,-2 2 628,-9-6-410,6 7 46,-6-4 33,8 8 45,1-1 0,0 0-6,1 1-44,1-1-29,1 1-33,1-1-34,0 0-11,1 0-56,0 0-16,2 1-40,-1 0-39,1 2 22,0 0-202,2 2 7,3 3 21,2 3 1,5 4-12,2 2 17,2 4-22,2 3 6,0 2-1,0 1 6,-1 2-17,7 12 12,-8-7-12,6 8 11,-10-12-67,4 8 34,-4-10-17,0 5 11,-5-11 1,-2-2 10,-2-3 28,-2-3 12,0-3 39,-1-2 44,0-1 219,-4-5-218,-1-1 5,-4-6 12,0-2-12,0-4-17,0-1-11,1-4-16,2-2-12,2-2 0,2-3-11,2 0-11,1-2-6,4 2-11,3 0 0,3 2 0,2 1-11,2 2-11,3 3-29,0 1-44,1 3-95,2 3-107,2 2-207,2 3-281,2 2-324,2 1-1291,1 2-899,4 2 3210,3 0 0,-17 0 0,-1 0 0</inkml:trace>
  <inkml:trace contextRef="#ctx0" brushRef="#br0" timeOffset="108707">16616 15899 20190,'-2'-3'3568,"1"1"-6002,1 2 2467,-6-25 1359,4 21-1403,-6-19 865,5 29-848,-2 2-1,0 4 6,-2 2 3297,-4 21-3347,6 0 28,-1 8-11,10-10-23,2-10 17,5-2-6,3-1 6,2-2-17,3-4 29,2-1-1,3-3 6,13-2 5,-9-3 23,11-4 0,-14-5 11,0-3 5,-2-5 6,0-2 23,-3-4 44,-1 0-27,-3-4-1530,-2 0 1575,-3-1-46,-2 0 40,-1-1 44,0-9-106,-3 9 101,0-17-101,-4 22-51,-1-3 1491,0 16-1608,0 5-376,-1 0 158,-1 1-180,-1 3-274,1 2-415,0 4-833,0 3 1184,2 11 0,0-14 0,0 7 0</inkml:trace>
  <inkml:trace contextRef="#ctx0" brushRef="#br0" timeOffset="109074">17257 15951 23227,'18'16'-11,"1"-2"1157,7-6-1123,-3-3-29,10 0 33,-6-4-16,0-1-11,0-2 251,-1-1-201,-1-4 141,7-7-51,-9 0 0,4-7 785,-8-7-645,-5-4-123,-2-1 95,-8-4-146,-7 18 285,-3-4-313,-6 10 49,-4 3-110,-4 2 22,-17 4 0,-4 4-17,-11 9-10,6 8-412,14 2 360,9 5 29,9-4-17,4 2-67,1 4-129,3 3-280,2 2-1804,3 3 818,3 1-1540,3 4-6509,3-3 9539,1-5 0,-4-14 0,-1-8 0</inkml:trace>
  <inkml:trace contextRef="#ctx0" brushRef="#br0" timeOffset="109983">12032 16378 22593,'40'-16'67,"-7"8"-61,-21 46 5,-4-8-5,1 10 22,-5 1-1518,-3-8 1512,-5 11 1,-7-12-20,-20 18 8,1-12-3,7-12 1,0-2-219,-17 8 271,0-6 63,0-6 352,-10-8-174,14-10-11,-5-7-22,19-9-154,4-5 53,3-7-33,4-6-18,5-5 77,2-6-110,7-5-11,4-7-42,5 12 0,3-1-17,-2 9 0,1 0 0,7-11 0,2 1-531,-5 13 0,2 2 531,0 0 0,1 1-9,0 1 1,0 0 5,0 2 0,2-1 6,7-8 0,0 0-12,-8 9 1,-1 1-3,7-7 0,-2 2 2,4-7 18,-3 4 5,-7 4 141,-5 5-119,-6 4 78,-4 4-66,-3 5 520,-5 2-566,-3 3-16,-6 2-11,-4 2 1566,-4 1-1561,-2 4-5,-4 2-34,-18 21 34,18-6-1199,-11 17 1199,24-11-11,4 2-378,4 2 411,2 2-22,4 3 11,4 3-12,4 3-4,6 4 10,6 4-1066,5 0 1072,6 3-3,-13-27 1,1 1 2,1-1 0,2 0 0,1-1 0,1 0-3,1-1 0,1-1-8,0-1 0,1 0-1186,0-1 1,-1-1 1179,0-1 0,0-1-55,24 18-135,-4-1-174,-4 0-508,-7 2-511,-8 3-1278,-8 5-2509,-10 6 5187,-6 11 0,-4-28 0,-1 1 0</inkml:trace>
  <inkml:trace contextRef="#ctx0" brushRef="#br0" timeOffset="110519">13197 16559 20479,'4'32'58,"0"0"0,0 2 0,-3-5 60,-5-9 1075,-4 8-1025,-6-8-17,-6 2-308,-7 0 230,-6 0-6,-5-2 202,-18 0-67,13-11 33,-8 0 6,21-14 344,7-3-378,3-8-33,6-4-45,4-6-62,4-4-5,3-6 23,6-5-52,5-5-1195,7-7 1185,7-4-12,-8 27 0,0 0-3,2-1 1,1 0-1,1 0 1,1 0-1,0 1 0,1 1 0,0 1 1,0 2-14,19-24 44,-14 20 0,0 0 17,10-13-14,-15 18 0,-1 0 59,1-4 22,-4 3 6,-5 4 22,-5 2-56,-3 2-11,-2 3 452,-10-2-497,1 6-33,-15-3-6,6 9 0,-6 0-6,7 4 465,0 1-509,3 3 33,-1 1 0,3 5 1325,-4 11-1330,4-1 22,-1 9 0,7-2 5,2 3-718,3 5 713,4 3 0,7 4 3,3-8 0,3 1-15,14 20 9,-8-18 1,1 1-558,-3-11 1,0 0 562,0-1 0,2 1-3,0-1 0,1-1-6,0-1 1,1 0-15,-1-1 0,0 0-8,23 21-5,-3-2-18,-5 0-33,-5-1-61,-6-1-118,-6 0-680,-12-6 0,-3 1 47,-1 7-481,-6 20-2132,-14-35 3509,-8 1 0,10-13 0,-2-2 0</inkml:trace>
  <inkml:trace contextRef="#ctx0" brushRef="#br0" timeOffset="111399">18350 15758 17299,'30'-20'-109,"0"0"1,0 1 0,1 6-60,26 12-51,6 1 96,-30 1 0,1-1-31,1 2 0,0 0-14,-1 1 0,0 0 879,-1 2 1,-1 0-1177,27 7-100,-8 0-202,-8 1 1100,-11 0-1263,-11-1 909,-10 1-455,-9-1 325,-11 0 140,-9 1 72,-8 0 40,-7 1 28,-5 0 11,-4 1 1866,-2-1-1785,13-4 1,-3 1 111,0 0 0,1-1-117,-1 1 0,2 0 221,-24 7-6,24-8-101,6-1 473,3-1-814,10-3-6,4-2 79,8-1 72,5-1 314,15 0 99,4-1-457,15 0-46,1-3-27,-7 0 0,0-2-579,19-5 598,-19 3 1,-1-1 108,6-5 40,-6-1 112,-8-2 34,-5-3-268,-8-3 189,-2-2-89,-6-3-23,-1-2 0,-4 0 33,-2-2 287,-8-10-203,3 12 40,-4-5 0,5 14 297,0 1-325,3 6 519,0 2-648,4 7-61,2 3-130,-1 0 288,3 7-237,8 7 6,3 5-1,11 8 6,0-1 6,6 4-17,4 3-383,2 2 371,-9-7 1,-1 0-3261,12 15 3216,-14-15 0,-3 1-191,2 11-262,-7 0-331,-6 1-3378,-9 17 4218,-9-6 0,3-9 0,-4-18 0</inkml:trace>
  <inkml:trace contextRef="#ctx0" brushRef="#br0" timeOffset="112193">20328 15789 22732,'-36'-16'92,"0"-1"1,-18-10 638,75 23-664,4-1-44,20-2-12,4 1-73,-4 2 1,9 0-1,-5 1-690,-8 1 1,2 0 448,13-1 1,8 1 0,-11 0-527,5 2 120,-23 0 1,-3 0-2026,3 1-1841,-9 0 4575,-4 2 0,-12-1 0,-2 1 0</inkml:trace>
  <inkml:trace contextRef="#ctx0" brushRef="#br0" timeOffset="112375">20599 15710 22526,'3'37'46,"0"0"1,2 19 0,2-3-126,-1-1-1429,0-8 0,-1 0 812,-2 6-1185,-2 2-2261,0-2 4142,-1 6 0,0-27 0,0-2 0</inkml:trace>
  <inkml:trace contextRef="#ctx0" brushRef="#br0" timeOffset="113207">21076 16078 26290,'-14'-29'-62,"1"-1"0,-6-17-5,23 51 45,5 2 22,5 6-23,4 4 12,4 4-45,0 3-5,2 3-175,7 14 108,-9-9-624,2 10 617,-12-13 39,-4-1 1,-3-2 39,-3-3 185,-5-3-124,-2-4 12,-7-2 11,-2-3 11,-5-3 101,-12-3-22,8-3 478,-6-4-411,13-3-40,4-4-5,4-2-39,4-2-17,1-3-28,3-1-33,3-2-12,12-10-39,3 7-552,12-8 507,-2 12-28,6 1-11,2 1-16,3 3-18,1 2-61,0 2-1,-2 1-55,-1 1-381,11-2 280,-13 4-301,9-3 379,-17 5-5,3-3 274,-11 3 56,0-1 152,-13 1 449,-4 2-484,0-1 12,-2 1 28,0 1 370,0-1-353,-2 1-17,1 0 0,-1 0-22,0 1-57,0 0-22,0 0-50,-1 0-39,-1 2-1,-1 1 1,-2 4-12,-2 2 1,1 3 5,-1 2 0,3 1-6,2 1-5,2 1-11,2 2-18,4-1 7,3 1-1,6-1-67,14 4 68,-4-6 5,13 2-253,-9-9 281,2-2-11,-1-3 33,-1-2 12,-2-1 33,-3-2 28,-4-3 29,-2-3 168,0-10-147,-6 2 107,2-16-129,-8 9-5,0-7-23,-3 9 0,-1-1 236,0 2-252,-1 0 5,-1 1-6,-1 3-5,-1 2-40,1 4 1,0 1-28,1 2-23,1 3-202,0 1-924,1 1 449,0 6-275,1 0-740,3 6-1830,2 1 3539,4 5 0,-5-8 0,1 0 0</inkml:trace>
  <inkml:trace contextRef="#ctx0" brushRef="#br0" timeOffset="113540">22205 16142 25808,'50'2'-45,"-3"-2"34,-15-1-1255,2-4 1250,-1 0 21,0-2 6,-2-1 561,7-11-460,-14 2 245,3-8-206,-17 2 1,-4 0-7,-4 2-22,-2 2 34,-9 0-106,-1 8-23,-11-1 0,1 8 5,-4 3 6,-1 0-5,-1 3 0,0 2 638,3 3-632,1 2-18,1 4 0,0 2 6,3 4-39,-1 3 34,-7 31-46,10-3-1336,6-19 0,3 0 1231,5 18-2663,10-15 2248,7 0-426,8 0-753,8-1-1986,7-2 3708,12 2 0,-23-17 0,0-1 0</inkml:trace>
  <inkml:trace contextRef="#ctx0" brushRef="#br0" timeOffset="118523">13859 14412 16717,'-4'-44'1505,"-1"-1"1,1 1-1,-2-16 1,4 9-67,6 18-392,2 6-632,-1 3-85,-3 10-66,-2 10-85,0 1 11,0 3-279,0 5 72,-1 3 28,-3 25-11,0-3-34,-3 21-3363,1-7 3386,-1 4 16,2 1-184,1 1 173,2-2-385,0-1 391,2-3 11,0-3-6,2 11 1,0-13 16,0 18-16,-2-28 3095,0 12-3096,-2-22 1,0 1 0,0-10-12,-1-4 359,0-2-235,2-2 749,-1-1-772,0-7 51,-6-21-107,2 1 0,-3-22-956,5 10 945,2-9-5,1-3-240,1 9 0,0 0 234,1 9 0,-1 0 5,1-10 0,0 0 34,0 3 0,0 3 17,-1-16-34,1 20 1,-1 0 116,-4-16-3005,2 16 2910,-3-4 107,-1 14-151,3 11 607,-1 0-641,3 11 325,0 0-353,1 9 3432,0 3-3382,2 13-5,1 3-22,7 28-580,-3-8 596,-1-16 1,-1 3-15,0 4 1,-1 0-87,4 22-675,-3-8 0,-1 3-776,-3-10 0,1-1 1227,-1 6 0,1-2 1,-2 12-1,0-27 1</inkml:trace>
  <inkml:trace contextRef="#ctx0" brushRef="#br0" timeOffset="121634">15169 16157 14506,'-51'1'600,"0"1"0,0-1 1,4 1-1,0-1 1,4 0-145,-1 0 1,4 0-432,6-1 1,2 0 495,-13 0-247,17 0-229,14 0 310,8 0-422,8-1 344,17-3-210,4 1 1,17-4-825,3 0 863,10-1-47,-23 3 0,3 0 50,24-3 0,3-1-1346,-11 2 1,2 0 1267,-5 1 1,4-1 0,-3 0 15,11 0 1,-1 0-1025,4-1 0,1 1 1001,-19 2 0,1 0 1,0 0-452,1 1 1,1-1-1,1 0 451,1 1 1,0 0-1,1 0-238,1 0 0,0 0 0,0 0 230,2 0 1,-1 0 0,1 1 9,1-1 0,0 1 0,0-1-21,1 1 1,-1-1 0,1 1 1,0 0 1,-1-1-1,1 1-3,-1 0 0,0 0 0,0-1-1,-1 1 1,-1 0 0,1 0-1,-2-1 1,-1 1 0,1-1 24,-3 1 1,0 0-1,0-1-19,-3 1 1,0-1-1,-1 1 121,15-3 1,1 0-81,-15 2 0,2-2 1,-4 1-1,3-1 1,-3 0 7,5-1 1,-3 0 221,4-3-157,-23 4-123,-5-1 964,-17 4-1434,-9 1-404,-4-1-627,-11 1-8330,-20 1 9299,12 0 0,-3 1 0,22 0 0</inkml:trace>
  <inkml:trace contextRef="#ctx0" brushRef="#br0" timeOffset="123298">15635 17126 22094,'2'-50'614,"0"0"0,-1 4 1,-3 8-240,-5 14-5694,-1 3 5627,-3 5 509,1 2-553,0 3-1114,0 2 1013,1 2 21,-1 2-167,3 2 1991,-4 7-2053,-2 18 23,0 4 68,-5 19-57,3-1-17,-2 8-17,1 7 14,9-28 0,0 2-17,0 0 1,2 1-20,0 1 0,2 0-34,0 1 0,1-1 646,1 0 1,1 1-720,1-1 0,1 1-39,1 0 1,1-1-63,0 2 1,1-1-73,0 0 0,-1 0-31,0-1 0,-2 1-376,-2 14 1,-2-1 481,-1-14 0,-3 0 82,-1 9 0,-3-3-12,-14 2 196,-4-11 118,-2-12 23,-1-10-1,0-8 1,0-10-12,3-7 6,2-10-2470,4-6 2509,3-5 5,5-3 598,4-3-597,5-3 774,5 1-869,7-3-12,6 3-28,7-2-11,5 4 28,5 0-90,5 4-16,3 1 0,6 3-15,-10 11 1,3 0 24,-9 6 1,1 1-430,11-5 1,0 1 417,-10 6 1,-2 0 8,2 1 0,1 0 3,-2 0 0,1-1-9,0 1 1,1 0-107,9-6 0,4-1-216,13-5 1,0 0 220,-11 3 1,0 0 24,7-2 1,-4 1-61,1-3 192,-13 5 0,-1 0 200,6-5 144,-11 4 1,-5 2 2775,-13 4-2742,-4-1-78,-9 7-56,-4 0 468,-2 2-564,-4 1 1293,0 2-1241,-11 3-53,6 1-93,-8 3 11,-1 10-45,5 1-11,-6 8-23,6-1 0,0 3 6,0 2-16,1 2-52,-5 11 1,7-8 0,1 6 16,9-14-11,3-3-16,4 1 78,3-6 45,3-1 39,2-8 12,2-3-1,3-3-22,3-5 61,14-11-50,-6-1 246,20-18-78,-19 13-342,5-8 421,-13 11 10,-5 0-5,-2 3 286,-1-4-370,-5 8 174,0-2-264,-5 10-22,0 1-56,0 4-67,-2-1-34,-1 1-5,-2 4 375,-4 2-375,-2 5-6,-9 13 22,-1 8 12,0 3-523,5 2 494,8-8 12,1 0 0,3 0-200,2 0 188,1-3-16,3-2-6,3-3 12,4-3 10,3-2 12,2-4-6,13-2 23,-5-4-233,10-3 238,-9-8 23,3-3 0,0-6-6,1-4 0,0-2 56,8-18 0,-9 8 11,-7 0 0,0 0-17,0-10-656,4-13 662,-9 12 129,5-18-101,-5 13 17,4-14 11,-8 22 16,-1 1 178,-2 5-178,-3 3-1145,-2 5 1134,-2 3-21,0 4 174,0 2-209,-2 3 1168,-2-4-1212,2 6-17,-1-2-6,2 8 1369,1-1-1357,-1 2-6,1-4-17,0 2 13,0-3-24,0 2 0,0-4 0,-1 3 0,1-1 0,-3 0 0,2 2 0,-3 0 0,3 3 0,-1 1 0,1 2 0,0-1 0,-1 3 0,0 8 0,-2 3 0,-1 8 0,1 1 0,-4 17-499,3-5 499,-3 15 0,3-10 0,-1 3 0,0 0 0,1-11 0,0 1-1157,-2 16 1157,-3 12 0,5-20 0,1-3-413,1 12 352,2-11-29,4 7 6,2-16-2717,4-2 2712,3-2 131,10 3-93,-5-10 1,8 0 28,-7-11 784,0-5-712,12-5-5,-7-4 281,11-5-304,1-14-44,-7 2 2030,7-9-1986,-11 5-5,-2-1-723,-1 0 717,-1 1-124,-4 0 146,-2 1 18,-2 0-1,-3 3-11,-2-2 6,0-11-284,-3 8 300,0-9-5,-3 12 0,0 0-21,-1 3 1114,0 1-1149,-1 3 0,0 2 0,-1 3 958,0 3-958,-1 2 167,2 4-167,-1 2 392,1 2-392,1 0 0,-2 1 0,1 2 0,-2 1 0,2 4 0,-1 4 0,0 3 0,0 3 0,-1 3 0,2 1 0,0 3 0,1 2 0,1 1 0,6 18 0,1-9-677,5 11 677,-1-13 0,2 0-52,2 1-48,0 0-29,1-1-50,-2-2-51,-2-2-56,-2-2-61,-4-3-11,-4-2-29,-4-3-72,-4-2-118,-6-3-202,-4-2-413,-5-2-719,-4-3-2239,-1-4 4150,-3-1 0,13-2 0,1 0 0</inkml:trace>
  <inkml:trace contextRef="#ctx0" brushRef="#br0" timeOffset="123676">17425 17115 21846,'17'-5'34,"1"1"2087,0 5-2116,3-1 888,1 1-877,13-1-32,-9 1 60,18-4-4,-19 0 119,4-4-120,-12 0 1436,-1-1-1424,-4-3 161,1-10-100,-7 3 12,0-8 10,-7 7 0,-4-2 430,-4 3-452,-4 2-50,-4 2 22,-1 3 122,0 3-144,0 2 11,1 3-40,3 2-5,1 1-4,2 3-37,1 1 13,0 4-16,0 4-7,1 3 51,-1 4-17,1 4-16,1 3-12,2 3-22,1 1-12,2 3-21,2 1-46,3 3-522,3 2 304,5 2-1158,5-1 408,5 1-1228,4-3 2314,7 1 0,-14-18 0,0-3 0</inkml:trace>
  <inkml:trace contextRef="#ctx0" brushRef="#br0" timeOffset="125468">19416 16203 18463,'58'-1'578,"0"0"1,-3 0 0,-1 0-148,1-3 1,-1 1-2363,-6-1 0,1 1 2020,-2 0 1,2-1 0,0 1 16,13-2 0,0 1-52,-17 1 1,2 0-1,1 0-15,2-1 1,2 1-1,0 0-4,3-1 1,2 1-1,0 0-466,3 0 1,0 0 0,2 0 442,-15 1 1,2 0-1,-1 0 1,1 0-209,1 0 0,0 0 1,1 0-1,0 1 203,-1-1 0,0 1 0,1 0 0,6-1-3,-6 1 1,5 1 0,3-1 0,2 0 0,-2 1 0,-1-1 0,-5 1-306,12-1 1,-4 0-1,-1 1 1,5-1 305,-5 1 1,6 0 0,2-1-1,-2 1 1,-3 0 0,-7 0-99,9-1 0,-9 1 0,0 0 108,-2-1 0,-2 1 0,3-1 85,-8 0 1,3-1 0,-1 1 0,-4 0-40,1-1 1,-3-1-1,0 1 82,9 0 1,0-1 0,-5 0-54,-5-1 0,-4 0-18,-4 0 1,-2 0 1440,30-6-1351,-25 4 29,-5-2 1832,-24 5-2225,-6 0 665,-13-3-1735,-2 1 1942,-31-2 1,27 5-1,-14 0 1</inkml:trace>
  <inkml:trace contextRef="#ctx0" brushRef="#br0" timeOffset="127033">21003 17272 22447,'-23'-41'310,"1"-1"0,3 4 0,-2 8-148,-10 17-83,6 4 22,-9 0-62,10 7-6,-1 1-21,2 5-24,0 3 7,2 7-18,1 7 1,2 7 0,1 8-492,1 6 509,2 5-12,0 6-11,2 1 0,1 3-12,5-15 1,1 0-1192,1-9 1,1 0 1160,0 10 0,1 0-98,0 18-682,2 0 643,3 0 25,1-20 0,0 0 25,5 20 84,-4-24 0,0 0-51,0 8-66,-6 9-266,-5-18 495,-14 5 335,1-28-318,-7-3 33,4-10 7,2-5 22,-1-4-6,0-8 84,-8-15 1220,7 2-1304,-6-10-16,10 7-12,1 2 28,1 0-45,4 1 766,2 1-794,4 1-50,2 2 548,10-11-661,17-4-69,10 9 0,7 0-1100,-9 10 1,2 2 1230,15-5 1,2 3 7,-17 10 1,0 2-861,2 0 1,0 0 899,0 2 0,0 0 14,1 0 0,-1 1-180,-1 1 1,1 0 170,12-1 1,1 0 5,-14 2 0,1-1-493,8 0 1,0 0 506,10-4-3,-12-1 1,0 0-320,6-4 333,-12 4 1,-4-1 55,-8 0 1695,-7 1-1482,-4-2 252,-6 3-398,-3-1 1410,-4 3-1443,-2 2 3359,-3-1-3415,-2 2-12,-3 1-16,-2 2 0,-2 1 0,-3 1-5,-3 4 10,-18 8-21,6 3-12,-12 9-1364,13-3 1375,1 2-16,3 0-1,3 0-16,4-1-1,4-1-16,4-1-39,5 4 27,3-6 29,5 3 27,6-10 29,2-1-6,6-3 22,3-2-27,2-3 5,6-2 22,1-3 6,4-4 196,14-12-56,-11 2 392,20-16-257,-28 11 302,9-16 655,-19 17-1042,0-5-33,-8 11-22,-3 4-3309,-2 2 3236,-2 4-45,0 3-85,0 1-4,-2 6 10,-1 1 261,-2 6-250,-1 3 3393,0 2-3421,-3 12 35,3-7-35,1 8 29,2-2-29,2-6 1,3 5 0,2-11-12,4-1 6,2-2 39,2-1-11,4-2-11,3-3 17,3-2 10,2-3 7,4-4 16,0-4-476,2-4 449,0-5-1,-1-4 6,-1-4 27,-1-6-16,-1-3-6,-8 4 1,0-1-12,9-19-765,-10 15 0,-1 0 777,6-19 10,-2-2-10,0-4 38,-2 2-5,-2-1-1052,0 5 1052,-4 6 17,-2 5-27,-2 8 228,-3 0-162,-3 11 0,0 2-16,-2 12 1287,0 4-1372,-1 2 1190,-1 1-1218,-3 4 473,-9 12-484,-1 3 17,-7 14-3381,2 0 3392,0 5-17,0 6-593,6-8 1,2 1 575,-5 23-920,6-21 1,2 1 914,2 16 5,3-3-541,5 1 502,6-5 1186,3-3-1163,7-3 16,2-5 6,3-4 878,2-4-985,9 1 85,-8-11 5,6 2 504,-1-14-459,-5-3 486,9-4-486,-9-6 39,2-4-11,0-4 28,0-3 6,0-4-29,-3-2 29,-1-6-1,-2-5-10,0-3-691,-2-3 696,0-1-17,-1 1 1004,-7 7 0,0-1-965,0-5 1,4-15 16,-13 34 528,-1 6-539,-1 4 5,0 3-21,0 3 95,0 2-119,0 2 1021,-2 5-1082,0-1 11,-3 8 1003,1 0-1002,0 5-29,0 2 17,2 3 1,1 3 4,4 3 12,3 2 6,4 4-318,7 2 306,3 2-826,3 1 810,3 0-6,1 0-6,0-2-11,-1 0-28,-3-4-22,-3-1-28,-5-3-11,-6-2-27,-4-2-7,-9-3-28,-6-1-79,-8-4-72,-5-2-935,-16-2 111,8-7-752,-8-2-2077,16-9 4208,1-6 0,10 5 0,3-3 0</inkml:trace>
  <inkml:trace contextRef="#ctx0" brushRef="#br0" timeOffset="127379">22860 17519 16292,'4'1'3859,"0"-1"896,-4 0-4610,62 25-27,-40-19-1060,14 8 1,-2-3 981,-18-11 590,0-2-580,1-2 344,0-3-119,10-14-186,-11 4 12,5-14 0,-14 9 5,-2-1 141,-1-6 959,-2 10-1005,-1-3 158,-5 11-264,-2 5-39,-5 1-22,-2 4 5,-4 1-11,-4 4-3375,-4 2 3380,-1 5-268,-1 1 269,1 4 16,0 2 0,4 3-247,1 1 219,4 3-22,3 1-28,3 0 3150,5 15-3139,2-10-33,8 13 82,3-13-139,9 1-920,4-1 573,6 0-615,2-3-1519,1-2-7243,-3-6 9152,-4-4 1,-12-7 0,-4-5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5:05:49.5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6540 1701 32767,'-51'3'0,"0"-1"0,2 0 0,6 3 0,4 12 0,-4 0 0,-5-2 0,-2 0 0,14-7 0,-1 0 0,1-4 0,1 1 0,0-1 0,2 0 0,-18-3 0,27-3 0,7-1 0,4-3 0,7 1 0,2 1 0,4 2-1973,0 2 647,10 7 139,-2 1-150,11 8 326,-2 12-100,-3-2 296,0 11 718,-8-7 628,-3 1-731,-3 0 258,-3 1 551,-3-2 56,-2 0 857,-8 9 179,4-11-96,-6 7-300,6-15-244,-1-3-1061,2-1 0,-1-4 0,2-1 0,-1-3 0,4-3 0,-1-2 0,4-5 0,-1-3 0,3-2 0,1-2 0,0 0 0,2-2-265,3 0-950,3-2 609,6-1 1975,4 0-652,6-1-717,20-4 0,13 3 0,3 1 0,3 6 0,-16 7 0,-11 1 0,2 1 0,20 3 0,-20 0 0,1 0 0,12 7 0,-3 3 0,-6 3 0,-7 3 0,-8 4 0,-8 3-354,-10 2-1436,-6 4 317,-22 14 1307,-3-9 374,-17 7 479,1-15-363,9-11 1,-2-2 842,-18 6-751,18-8 0,1-3-2219,-10-2 2194,-1-3 0,20-4 0,3-1 0</inkml:trace>
  <inkml:trace contextRef="#ctx0" brushRef="#br0" timeOffset="348">7040 1645 32767,'-40'6'0,"0"-1"0,4-1 0,9 0 0,21-3 0,3 0 0,3-1 0,0 2 0,3 0 0,11 7 0,3 0 0,13 7 0,2-1 0,4 3-735,4 1 127,-10-3 1,-1 1 729,15 10-83,-17-9 1,-2 2-118,5 10-526,-2 18-414,-10-11-169,-3 11 281,-10-18 322,-3-3 266,-2-1 172,0-2 265,-3-2 516,-3-2 664,-3-1 406,-2-1-61,-3-3-456,0 0-1188,0-3 0,1-1 0,1-5 0,4-2 0,2-2 0,3-4 0,1 2 0,2-2 0</inkml:trace>
  <inkml:trace contextRef="#ctx0" brushRef="#br0" timeOffset="739">7944 1722 32767,'-5'-39'-62,"-1"-1"1,2 3 0,9 8-528,33 19 1362,3 2-773,2 3 0,-3 3 0,10 8 0,-14 3 0,4 9 0,-18 3 0,-7 5 0,-4 5-706,-6 6-1119,-6 4 433,-8 5 697,-9 3 546,-9 1 644,-8-2 878,-6 0 731,-4-6-1707,6-9 1,-1-2-398,-7 6 0,13-10 0,3-3 0,13-5 0,6-4 0,7-4 0,5-4 0,8-3 0,6-2 0,12-6 0,9-3 0,11-5 0,9-4 0,-25 8 0,3-2 0,17-3 0,1-1 0,-11 3 0,0 0 0,13-2 0,0-1-1152,-19 5 0,-3 1 1226,23-7 1,-26 8 0,-12 2 0</inkml:trace>
  <inkml:trace contextRef="#ctx0" brushRef="#br0" timeOffset="1506">9220 1845 23430,'4'-48'824,"-1"1"0,1 0 0,1-8 1,-2 5-666,-2 15 1,-1 5 383,-3-3-402,-1 8-123,-1 6 15,0 6-231,1 6-323,2 4 143,0 2 321,2 6 135,0 5-10,0 9 51,0 10 63,0 9-41,0 0 1,0 4-518,0-8 1,0 3 518,0 8 0,0 7 1,0-4-1285,-1 1 1,-1-1 1148,1-4 0,-1 1 0,1-2-6,-1 6 1,-1-2-56,1 0 1,1 0-88,0-3 0,0 2-1779,2 13 1,0-1 1015,1-16 1,1-2-635,1 11 1,1-3-8295,4 3 9703,-1-10 1,-3-21 0,-3-9 0</inkml:trace>
  <inkml:trace contextRef="#ctx0" brushRef="#br0" timeOffset="1723">9905 1716 22378,'-7'-58'1025,"0"0"0,1 11 0,0 7-921,2 12-211,2 18 900,0 5-1175,1 3 731,1 11-133,0 3-619,5 31 357,0-5 603,5 24-632,-1-7-1093,-4-23 1,0 0 1289,1 2 0,-1 1-49,0 2 1,0 0-954,0 0 0,0 1 791,0 1 1,-1-1-917,0 1 1,0-1 529,0-1 1,-1 1-605,0-1 1,-1 0 1034,-1 4 1,0-2 0,1 3 0,-2-3 0</inkml:trace>
  <inkml:trace contextRef="#ctx0" brushRef="#br0" timeOffset="2231">11121 1685 31286,'0'-47'-670,"-1"0"0,1 5 1,0 4-97,2 6 749,0 7 1594,2 8-1389,-3 5 220,1 7-320,-2 4-817,4 16 378,-2 3 119,7 38 80,-4-7 1,-1 5-448,0 6 1,0 2 409,-2-19 1,0 1-1,0-2-131,-1 12 1,-1-3-313,0-14 0,0-2-332,1 0 0,-1-1-694,1 0 0,0-1 1719,2 3 0,-1-3 0,1 3 0,-1-3 0</inkml:trace>
  <inkml:trace contextRef="#ctx0" brushRef="#br0" timeOffset="2730">11748 1699 28863,'-6'-9'-2206,"1"3"1263,5 6 2955,-26-74-6734,22 47 4553,-9-16 1,5 4-26,17 24 1972,2 2-1748,3 3 1338,1 0 85,12 3-1166,-5 3 961,10 2-212,-6 5-272,4 3-865,3 6-336,20 14 1084,-11-4-1130,-14-5 0,-1 0-429,7 11-35,-5 1 3,-2 17-282,-13-12 408,-6 11 502,-29-1 1124,0-10 283,-19 8 388,5-15 383,-1-2 0,-13 2-614,15-8-1248,-4-1 0,18-11 0,3-3 0,7-3 0,1-4 0,6-3 0,2-3 0,1-3 0,3-2 0,3-1 0,4-1 0,5 0 0,3 2 0,3 2 0,27 1 0,-15 5 0,19 1 0,-22 8 0,1 2 0,2 4 0,0 4 0,2 1 0,-1 4 0,-3 1 0,-2 1 0,-6 1-863,-5 0-537,-6-1-82,-6 0 185,-5 0 593,-8-1 805,-5-1 642,-8 0 676,-7 0 392,-24 5-139,9-7-1672,-16 2 0,17-8 0,1-4 0,2-2 0,3-2 0,4-2 0,5-4 0,1-11 0,13 7 0,2-5 0</inkml:trace>
  <inkml:trace contextRef="#ctx0" brushRef="#br0" timeOffset="3473">13166 1599 32767,'29'-44'0,"1"-1"0,-2 5 0,-8 8 0,-18 22 0,0 3 0,-1 2 0,0 3-4,-1 1-829,-6 5 1181,0 3 16,-7 6-239,-2 3-125,-7 6 0,-2 2 0,-9 8 0,5-6 0,0 0 0,-6 5 0,0-1 0,2-2 0,2-3 0,4-3 0,4-3 0,3-3 0,4-3 0,5-2 0,4-3 0,3 0 0,4-1 0,5 0 0,6 0 0,9 1-661,6 0-326,8-1 321,7 0 164,5 1 422,5-2 981,2 0-271,1-1-911,-1 0-937,2-1-939,-1-2-3044,0-1 5283,7-1 1,-29 0 0,-2 0 0</inkml:trace>
  <inkml:trace contextRef="#ctx0" brushRef="#br0" timeOffset="4033">14733 1295 31292,'-1'-10'-5111,"0"1"3386,1 9 5844,0 0-2553,-67-12-980,42 9-258,-19-4 1,0 2 102,19 6-300,-9 1 690,8 0-821,0 0 0,0 0 0,-1 0 0,1 0 0,0 0 0,2 0 0,1-1 0,4 1 0,2 0 0,5 1 0,2 0 0,2 0 0,2 2 0,-3 6 0,3 0 0,-2 5 0,3-2 0,0 4 0,2 0 0,2 1-422,0 13-711,2-6 167,2 7 167,1-10-35,1-2 131,0 1 36,-1-3 198,1 0 26,-2-1 160,0-2 105,0 10 132,0-10 100,-2 8 141,1-12 82,-2-4 10,2 0 5,-1-5 359,2-2 527,-2 0 65,2-2 840,0-1-1400,2-2-683,2-4 0,3-1 0,6-2 0,4-1 0,4 1 0,5 0 0,4 3 0,0 2 0,1 1 0,9 1 0,-10 1 0,0 1 0,10 6 0,-13 1 0,6 6 0,-16 1 0,-3 2 0,1 10 0,-7-4-1287,-1 9-549,-9-8 723,-6 1 355,-3 2 487,-8-1 845,-4 2 283,-17 8 841,7-9 282,-14 6-1824,12-14-156,-2-4 0,2-2 0,0-6 0,3-1-1883,1-4-6055,5-2 7774,6-2 1,7 2 0,5 1 0</inkml:trace>
  <inkml:trace contextRef="#ctx0" brushRef="#br0" timeOffset="4256">14513 1320 32693,'47'-17'24,"0"1"1,-4 0 0,-4 3-25,-1 5 0,17 1 0,-14 2 0,11 0 0,-18 3 0,18-5 0,-21 2 0,20-7 0,-33 5 0,2-1 0,-11 3 0,-5 2-3795,-1 1 3683,-11 3 1,6 0-1,-6 0 1</inkml:trace>
  <inkml:trace contextRef="#ctx0" brushRef="#br0" timeOffset="4951">6155 3816 25504,'48'-29'1147,"0"0"0,-2 1 1,-3 4 972,12 4-2111,-25 10 1,1-1-14,2 0 1,0-1-24,1 2 0,1-1-30,0 0 1,1 1-33,0 0 0,0 1 153,-2 1 1,2 0-780,10-2 0,-2 2-648,19-2 506,-27 4 0,-3 2-1345,-1 2-989,-13 2 2954,-9 5 0,-7-2 1,-3 1-1</inkml:trace>
  <inkml:trace contextRef="#ctx0" brushRef="#br0" timeOffset="5130">6627 3681 32108,'-39'2'329,"1"-1"1,-23 8-330,58 13 0,1 21 0,0-7-2369,2 18 1840,0-11 89,0 4-220,0 4-510,0 3-392,0 1 352,0 3-1076,0-1 2271,1-23 1,0-3 0,0 3 0,1-3 0</inkml:trace>
  <inkml:trace contextRef="#ctx0" brushRef="#br0" timeOffset="5808">7234 3826 25601,'-2'-7'1069,"1"2"-1189,1 5 1204,0 0-727,2 15-631,7 2-127,3 15 166,6-2-365,-2 0 441,0 0-6,-3-2-381,-3-2 44,-4-2 443,-3-3 239,-2-2 55,-18 11 398,5-14 57,-16 8 127,8-17-53,-2-2-89,-1-2-131,0-2-3478,1-3 3245,2-3-397,3-3-200,3-4-281,6-1-181,2-2 106,5-3 135,5 0-2120,5-3 2402,6 0 2409,7-1-2156,5 3 0,2-1 256,10-4-689,1 2 1,0 1 1118,2 3-132,13-4-308,-17 9 53,1-1-138,-1 2-460,15-5 157,-13 5 2046,9-4-2497,-17 5-293,8-6 621,-12 5 169,5-3 126,-17 6 147,-3 1 47,-4 2 1585,-3 1-1350,-3 0-342,-1 1 79,-1 1-280,-1 0 575,0 1-338,0 1-630,-2 7 604,0 2-121,-4 14 138,2 7 18,1 1 24,0 3-26,4 1-202,1-7-168,2 7-572,4-13 29,1-1-31,4-3 71,1-2 131,3-5 360,3-2 173,2-5 345,17-4 99,-9-5 248,12-5 84,-14-4 173,0-2-48,-3-3-186,-3 0-128,-3-1-170,-5 0-181,-1-9-374,-8 9-100,0-8-70,-8 4-283,0 7 7,-3-4-12,0 10-9,0 3 225,1 1 118,0 4 67,-1 0 269,3 3 389,-2 3 563,2 3-552,0 5-603,0 2-9681,2 18 9079,-1-13 0,2 7 1,0-20-1</inkml:trace>
  <inkml:trace contextRef="#ctx0" brushRef="#br0" timeOffset="6157">8645 3757 26039,'-41'42'809,"9"-10"2101,58-26-3586,-4-5 1883,12-7-1042,-7 1 747,8-6-657,-13 1 891,-2-1-1146,6-18 0,-12 9 0,3-15 0,-15 12 0,0-12 0,-4 8 0,-1-8-132,-3 13-1008,-1 3 251,-1 2 10,-1 5 230,-2 2 494,-1 4 290,-2 3 325,-2 1 161,-2 5 463,-24 19 260,15-4-1144,-15 18-200,23-9 0,4 3 0,4 2 0,3 1 0,5 0 0,4 0 0,5 1-1216,6-1-488,8 1-306,7-3-790,7-1-3195,7-2-3679,-1-5 8911,-4-6 0,-17-9 1,-8-3-1</inkml:trace>
  <inkml:trace contextRef="#ctx0" brushRef="#br0" timeOffset="6598">9939 3779 20615,'-3'-44'981,"1"-1"1,-1 1 0,0-16 0,-1 9-433,-3 15-527,1 8 336,0 5-50,0 5-67,1 5 211,0 3-402,3 5-8,-1 1-70,7 36 39,0-6-568,4 31 568,-2-10-17,-2 5-5,-3 7-62,-3-12 0,-1 1-14,-1-11 1,-1 3-1301,-2 7 1,-2 9 0,0 1-1,0-7 1269,1 6 0,0-3 0,-1-1 1,-2 3-1,4-11 0,3-4 1</inkml:trace>
  <inkml:trace contextRef="#ctx0" brushRef="#br0" timeOffset="6799">10502 3617 17385,'-8'-48'864,"-1"0"0,2 4 0,-1 6 1454,-3 3-1803,1 7-106,0 5 889,2 7-1069,2 5 446,1 3-619,1 5 1536,2 1-1597,0 6 289,1 5-262,1 9-10,-1 9 4,1 11-10,0 6-6,1 9-1348,0 5 1325,0 4-8,0-29 1,-1 0-52,1-1 1,-2 4-1265,-1 8 0,0 5 0,-1-2 1346,0 5 0,0-2 0,-1 9 0,0-5 0,0-10 0</inkml:trace>
  <inkml:trace contextRef="#ctx0" brushRef="#br0" timeOffset="11589">12556 3364 12836,'-2'-44'764,"0"1"0,1 0 0,-5-4 0,-1 0 0,-1 9-355,-8-3-179,-14-1 1575,8 39-1727,-2 10-5,-2 7-12,-2 11-16,1 8-316,1 7 315,1 9-16,2 5 124,4 6-138,9-14 0,1 3-12,3-12 1,1 1-3,-1 13 0,2-1 109,2-13 1,2-2-138,-1 1 0,1 1-17,0 0 1,0 0-15,0 0 0,0 1-633,0 1 0,0 0 571,-1 0 1,0 0-40,-1 1 1,0 0-157,-2 0 0,-2-1 139,0-1 1,-1-1 53,-1-2 0,-2 0 92,-5 4 0,-1-2 143,-11 9 17,-9-2 705,-4-35-622,-3-25-116,1-6 315,6-19-333,17 2-5,5-5-11,7-4-12,4-2-22,9-1-17,7-2-359,5 17 1,3 0 316,-5 8 0,3 0-184,12-6 1,7-2-1,-3 4-40,-5 6 0,2 2 96,19-13 0,1 2-331,-21 18 0,0 1-121,0 0 0,1 0-44,1 1 0,0-1 36,0 1 0,2 0-331,13-7 1,2 0 688,-13 6 1,1-1 111,9-4 1,1 0-71,-4 1 0,-2 2 328,-12 4 0,0 1 70,6-4 1,-2 1 324,4-4 162,-8 4 130,-6 0 111,-7 4 0,-4 1 132,-6 2-333,-3 1 3108,-5-3-3517,-2 5 1342,-7-2-1494,2 6-38,-5 1-35,0 5-16,-3 4 0,-3 6-22,-3 4 2,0 5 1,-1 3-26,-4 8-16,5-6 1,1 0-1,5 2-7,4 0 1,5-3 0,3-2 5,2-3 1,5-5 10,0-3 601,5-4-438,5-3-21,0-4-2,5-3-10,-1-5-6,1-5 5,2-4 12,0-5 33,1-2-2505,-1-2 2511,-2-1 17,-1 0-134,4-7 150,-8 9 17,2-3 6,-8 12-17,-2 4-39,-3 3-79,-1 3-16,-1 2 3152,-4 9-3214,-6 11 468,0 5-484,-4 7-7,5-5 6,-2 13-4,6-9-7,-1 7 0,6-14 5,4-4-10,3-1 16,14 1 6,-2-7-12,11-2 12,-5-7 5,3-4-10,4-5 10,2-4-222,2-7 230,-8 1 1,0-2-937,14-13 928,-14 8 1,-1 0-1493,10-17 1509,-5-4 17,-1-3-179,-5-4 179,-2-2 22,-2-1-2313,-3-2 2291,-2 2-9,-8 16 1,0 0-660,3-17 645,-5 20 1,-1 0 688,-1-22-587,-2 18 27,-2-6-11,-2 24-16,-1 5 95,-1 6-180,0 6 2401,0 1-2429,-1 6 2020,-2 3-2025,-10 20-2674,2 0 2668,-8 18 6,4-2-2274,1 5 2240,1 7-1091,2 5 1105,8-27 0,0 0-580,2 1 1,0 0 579,1 1 1,1 0-1,0-1 0,1 2 406,4 11 0,0 0-403,1-13 0,0 0 489,3 8 0,1-1-495,7 6 1,3-7-1,0-5 6,1-8 0,1-3 6,0-5-1,2-4-10,0-5 1271,0-3-1266,1-3-6,0-4 6,1-4 17,0-5 5,1-4 6,-1-3-5,0-2 38,3-11-16,-8 6 11,0-8 6,-13 11 50,-3-8-51,-3 7 18,-6-11-35,-1 15 476,-2-3-492,4 9-5,1 1-12,1 1 837,2 0-820,0-4 17,3 3-45,0-3 3354,3 4-3349,2-1 124,0 1-118,1 0-11,0 0 11,-1 1 0,-1 1-11,-1 0 17,0 0 17,-2 2-12,0-1 1,-2 3 5,0 0-17,-1 0 11,1-1-5,-1 1 11,0-2 0,0-1-11,0 0 11,0-1 0,0 3-6,0 0 1,-1 1 21,-1 0-32,1 2-12,-3-1 11,2 3-11,-1-1 5,0 1-10,1 0-1,-1 0-16,1 1 16,0 0-5,0 1 5,2 1 6,-1 2 0,1 1 0,0 3-5,2 2 10,3 3 1,3 4 0,5 4-1,1 2-607,5 2 585,3 2 17,1-1 0,2 3 0,0-1-214,8 14 208,-11-11-5,4 9-403,-14-14 414,-4 0-39,-4 9 44,-6-10-22,-5 6 1,-6-12-12,-6-1-17,-4-3-246,-23 3 5,6-7-473,-16 0 54,12-7-2874,-16-2 2889,11-6 1,8 2-1,21-2 1</inkml:trace>
  <inkml:trace contextRef="#ctx0" brushRef="#br0" timeOffset="11982">14570 3612 24748,'35'-27'69,"0"0"0,-3 3 0,-5-1 43,-2-11-606,-9 6 544,4-9 68,-10 2-34,-5 10-22,-4-5 663,-7 14-669,-7 4-11,-5 2 11,-4 4 0,-4 5 11,-1 1 79,-11 7-85,9 1-5,-4 7-39,13 1 28,3 2 346,1 3-369,2 3 18,1 1 366,1 4-394,4 14 10,8 8 121,8 0-216,13-1-1848,8-15 1507,11-1-308,7-3-924,7-2 644,-24-15 0,0-1-1735,0-1 1,1 0 2736,4 0 0,-2-2 0,3 1 0,-3-1 0</inkml:trace>
  <inkml:trace contextRef="#ctx0" brushRef="#br0" timeOffset="12755">15843 3332 22752,'59'-4'-62,"1"0"0,-2 1 1,-1 1-26,-15 1 0,0 1-321,2-1 0,3 1 202,-4-1 1,2-1 0,1 1-451,-3 0 0,-1 0 1,1 0 377,19-1 1,-4 0-1,-11 1 1,-8 0-344,-4 0 296,-18-1-123,-19 1 146,-40 3 408,-7 3-478,10-1 0,-2 1 559,5 0 1,-1 2 64,-4 0 0,0 0 39,-2 2 1,0-1 30,-1 2 0,0 0-817,0 1 0,1 0 811,1 1 0,2 0-30,1-1 0,2 1 303,3-1 1,1 1-220,-25 9-107,13-2-84,10-2-68,11-2 12,8-2 1181,8-5-1170,6-2 3228,9-5-3132,21-2 95,4-3-286,21-3-977,-1-4 972,6-1-15,-27 5 1,2 0 2,14-4 1,0 0-1505,-11 3 1,-1-2 1498,10-1 0,-1 0-979,10-7 1007,-7 0-1567,-7-2 1584,-6-1 11,-9-2 318,-7-1-307,-6-3-23,-7 1 12,-8-1-23,-6 1 1,-8 0 16,-5 2 17,-4 0 1904,-3 1-1848,2 2 11,-1 2 1,4 2 1097,3 2-1109,3 2 3461,1 1-3494,7 4 122,1 2-196,6 5-44,3 1 0,1 7 22,4 1-11,4 9 0,6 2 6,5 5-1,6 4-5,6 5-11,5 2-1546,-8-6 1,1 0 1488,-7-6 1,-1 1-62,8 8 1,-3 0-331,4 16-275,-8 3-420,-12 1 1154,-15-10 0,-3-1 0,3-4 0,-12 16 0</inkml:trace>
  <inkml:trace contextRef="#ctx0" brushRef="#br0" timeOffset="13199">18004 3422 16691,'3'-45'535,"0"1"0,1-1 0,0-15 0,-1 7 2041,-4 4-2089,-3 12-134,-3 9-95,-2 8 906,0 8-1063,-1 6 504,1 5-561,-1 7-21,0 7 27,0 11-27,0 10 1332,2 8-1333,3 10-11,2 5-17,5-11 1,2 2-26,0-11 0,1 0-725,3 13 1,2-1 606,-1-14 1,1-2-144,1 1 1,1-1-227,0-1 0,0-1-457,1-1 1,0 0-3031,13 27-5113,-3-8 9118,-4-10 0,-10-18 0,-3-10 0</inkml:trace>
  <inkml:trace contextRef="#ctx0" brushRef="#br0" timeOffset="13397">17556 3352 19753,'-2'-7'1417,"0"2"-1221,2 5 229,0 0-425,108-58-2277,-64 49 1,3 0 2178,4-10 1,5-4 0,-3 6-141,3 12 0,-3 6-162,-9-2 0,-2 0-351,2 0 1,1 1-712,0-1 0,1 1-2551,-5 0 0,-1-1 3617,-4 1 0,-3 0 0,3 0 0,-16 0 0</inkml:trace>
  <inkml:trace contextRef="#ctx0" brushRef="#br0" timeOffset="14331">18493 3462 26172,'41'-45'112,"-6"10"-78,-25 37-1,0 1-16,-2-2 5,-2 1 6,-3-1-5,-1 0 772,-1 0-733,-6-3 16,0-3-33,-3-2 0,2-1-1,3 2 12,1 1-11,1 1 0,-1 1-6,2 1-16,0 0-152,0 1 73,3 7 67,3 2-11,5 7 0,4 4-6,3 4 1,4 3-512,2 3 506,13 19-1015,-7-10 1014,-10-12 1,0 0-17,7 9-22,-1-2-6,-2-2 17,-4-3-6,-4-3 28,-4-4 6,-5-3 33,-8 0 6,-5-8 6,-13-1-12,2-10-5,-8-5 17,6-5-6,-1-3 0,2-2 0,2-3 5,3-3-5,4-1 0,3-5 203,3 0-214,7-4 0,3 0-17,8 0-6,5 1 6,4 2-22,5 3-2275,2 3 2247,4 4-57,3 2-72,2 3-101,3 4-112,0 1-608,0 3-474,17 3 466,-17 1-313,11 1-405,-21 1-548,-3 1-431,-3 0-62,-5 1-323,0 1 3202,-11-2 4226,-2 0-2472,-7-2 200,-2-1 85,0-3 561,-2-2-1027,-2 0-330,0-1-245,-1 1-209,1-1 432,-3-3-862,2 5-73,-2-3-68,3 5-61,0 0-62,1 2-16,0 0-175,1 2-4,0 2-12,1 2 11,0 4-6,-1 5 1,2 3-6,-1 4 6,4 2 10,10 11-10,1-8 5,10 6-16,0-11-7,0-2 1,15 2 17,-9-8 22,7-1 89,-7-9 40,-4-8-84,-1-1 11,-7-8-11,-8 2-12,-2-3 35,-1-10-46,-3 5-11,-1-6 12,-3 8-7,0 1 18,-1 1-6,0 1-6,-1 2 18,-1 2-12,0 2 0,0 1 67,-2 0-134,3 5-34,-1-1-6,3 5-27,-2 4 5,1 2-22,0 6-90,0 3-145,1 4-2818,14 28-935,-3-15 3235,17 23 0,-17-39 0,1 0 0</inkml:trace>
  <inkml:trace contextRef="#ctx0" brushRef="#br0" timeOffset="14714">20358 3434 22043,'0'-4'3260,"0"0"-683,0 4-2431,-73-30-130,51 28-10,-20-13 0,6 6 5,29 22 0,2 1 0,3 2 0,3 0 6,4 0 0,4 0 0,6-1 22,16 4-45,-3-6-259,12 1 281,-8-8 1,-1-2-17,1-2 23,0-3 10,-2-3 6,-2-2 40,-2-5-34,-3-1-1,-4-5 7,-3-1-12,-3-5-17,-4-3 6,-3-16-696,-3 9 680,-3-10-12,-4 18-156,-3 3 156,-5 5 0,-3 4 0,-5 4 0,-1 4 0,-3 3 0,-2 2 0,-15 10 0,11 0 0,-22 21-1128,23-7 1128,-6 14 0,15-7 367,4 4-367,6 1 0,4 4-62,5-1-426,15-1 1,4 0-459,10 10 94,-1-11 1,5-2 851,9-7 0,-1-5 0,-3-1 0,-8-6 0,0-1 0</inkml:trace>
  <inkml:trace contextRef="#ctx0" brushRef="#br0" timeOffset="43227">7341 5840 16674,'-46'-26'213,"-1"1"0,4 1 0,5 8 558,9 15-625,0 1 1265,-13 3-1304,11 0-23,-10 2-17,15 1-11,-1 0-23,1 1 722,-2 1-716,0 1 0,-1 1-16,0-1-1,0 1 1,3-2 1447,1 0-1425,5-2 0,4-1 1110,4-2-1150,4-1 43,3 0-70,3-2 5,2 1 28,0 0 17,0 3 17,0 2 39,0 2-6,0 5 17,0 3 1,1 2-1,0 3 78,0 12-94,0-4-6,-1 9-6,-1-7-17,-2 0-11,0 4 17,-7 14-39,2-11-640,-4 9 640,3-19 5,2-3-53,0-5 53,3-3 6,0-6 45,3-3 78,0-4 96,1-1 1823,0-2-1868,3-7-90,-1-1-73,3-7 69,1 0-80,1-3-6,2-1-5,1-1-11,3 0 16,11-8-5,-3 7-6,8-4 0,-6 9-5,3 3-1,2 4-5,1 2-11,18 4 0,5 11-668,2 0 668,-6 9-45,-3 7 33,-13-6-10,6 8 16,-18-8-17,-4 0-413,-6 2 419,-4 0 6,-5 1-12,-16 14 17,-1-9-11,-16 11-123,-15 0 17,7-9 30,14-11 1,-1-1-603,-25 9 16,15-10-642,-6-1-2236,20-11 3568,5-4 0,9-1 0,3 0 0</inkml:trace>
  <inkml:trace contextRef="#ctx0" brushRef="#br0" timeOffset="43627">7837 5744 24666,'-39'-12'294,"0"0"1,3 1 0,11 3 121,23 7-416,2 2 140,-2 5-129,1 1 82,-2 7-76,2 1 11,-2 1 225,2 1-236,-1-1 16,1-1-5,3 5-5,3-6 5,5 4 5,4-7-5,5 0 62,23 2-56,-4-4-314,19 2 300,-21-6 0,0-1-3299,20 3 3284,-19-2 1,0 1-12,11 2 12,-4 3-12,-14 1 1,-2 3-1,4 3 17,5 15-11,-43 13 6,-8-13 39,-17 21-33,-3-21-18,-6 1 0,-6-1-22,12-11 0,-1-1 2149,-18 10-2191,20-12 0,0-1-210,-6 2-381,5-2-1160,6-4-5594,7-4 7415,3-4 0,10-3 0,2-1 0</inkml:trace>
  <inkml:trace contextRef="#ctx0" brushRef="#br0" timeOffset="44025">8884 5974 17734,'-13'-54'586,"0"1"0,1 4 0,2 9 2072,2 17-1985,-1 2-287,2 9-313,2 3-57,2 7 7,2 2 931,1 4-943,2 3-2272,2 7 2272,4 7 1192,4 6-1197,10 28-37,-10-19 0,-1 1-566,1 1 1,-1 1 495,-2 3 0,-1 0-437,-4 6 0,-2-1-131,0-10 0,-2-1-592,0 13 1,-1-1-8379,-3 9 9639,0-11 0,1-23 0,2-10 0</inkml:trace>
  <inkml:trace contextRef="#ctx0" brushRef="#br0" timeOffset="44387">9471 5898 24027,'-22'-42'302,"-1"-1"0,3 5 1,6 5-152,12 13 11,13-7-89,14-3-45,6 1-5,-2 13 0,2 2-675,11 2 657,14-1 1,-16 11-6,-2 7 0,-2 6-11,9 20 11,-13-1-3,-10 0 0,-2 3-20,-2 12 12,-1 16-549,-14-16 554,-9-1 12,-6 1 5,-2-16 0,-4 0 3,-3-1 1,-1-1-7,0 0 1,0 0 16,-5 0 0,2-3-19,0 1-1,-2 1-5,17-13 296,5-4-274,3-2 1,5-2 61,12-3-51,4-1-10,14-2-23,1-5-313,8-4 164,-7 0 1,1-2-1006,23-8 801,-19 6 0,0 0-985,19-7-3578,-21 8 1,0-1 4223,12-4 1,-3 2 0,-35 11 0</inkml:trace>
  <inkml:trace contextRef="#ctx0" brushRef="#br0" timeOffset="44919">11032 5886 17780,'-2'-56'741,"-1"0"1,1 3-1,-1 2-414,0 15 1,0 1-1925,0 2 1,-1 2 2140,-4-25-68,1 8 1120,0 7-1265,1 7-29,1 5 909,1 8-1026,2 5 359,0 7-499,1 4 3241,1 3-3252,3 25-23,3-2 6,4 25 8,-1-11 0,1 0-382,-3-5 0,0 2 364,2 8 1,0 5-1,-1-2-916,-1 0 1,-1 0 908,3 17 0,-2 1-12,-3-15 1,-1-1-20,0 1 1,-1 1-10,-1-1 1,1 0-20,-2-2 1,1 0-43,-1-2 0,0-1-59,1-3 1,-1-1-1322,0-1 1,1-2 1006,1-2 1,0 0-2238,3 8 0,0 1 2660,2-8 0,-1-2 1,4 21-1,-2-25 1</inkml:trace>
  <inkml:trace contextRef="#ctx0" brushRef="#br0" timeOffset="45160">11756 5540 19882,'-21'-45'715,"0"0"1,-1 1 0,-7-17-1,6 10-250,9 17-73,4 8 849,1 4-1141,3 12 552,1 2-635,4 20 28,2 6-12,2 17-34,3 8 34,4 8-1140,0-4 0,2 3 1110,-3-9 0,0 1-1,4 16 1,1 1-6,-5-13 1,0 1-12,0-2 1,-1 4 0,0-3-1041,0 9 1,0-1 989,-1-8 1,-1 3 0,-1-1-387,-2-3 0,0 1 0,-1-3-1253,0 7 1,-1 1 1702,-1-4 0,-1 1 0,0-6 0,1 8 0,-4-4 0</inkml:trace>
  <inkml:trace contextRef="#ctx0" brushRef="#br0" timeOffset="46110">12642 5658 19931,'-2'-47'627,"-1"0"0,1 5 1,2 6-3757,6 13 3476,-1 4 1413,0 4-1552,-2 5 909,-1 4-994,0 2 468,-2 3-557,0 0 3352,1 5-3369,1 3 17,0 8-6,3 9-6,0 8-11,-1 10-1250,-1 7 1222,-2 7-34,0 5-19,-1-29 0,-1 0-770,0 2 1,-1 0 516,1 0 1,-1 0-403,0 0 0,1 0-908,0-1 1,1 0 1632,0 4 0,1-4 0,-1 4 0,2-3 0</inkml:trace>
  <inkml:trace contextRef="#ctx0" brushRef="#br0" timeOffset="46620">13127 5570 19557,'-22'-45'392,"0"-1"0,1 5 0,7 5-184,14 14 1594,4 0-1712,4 1-3031,7 1 2997,4 2-17,5 2-604,3 4 593,3 6 221,0 3-232,3 7-1,0 5-10,0 7-6,-1 4 11,0 4-11,-3 1-1582,-1 2 1577,-3 2-12,-2 0 1136,2 14-1153,-9-10 1348,-1 10-1331,-11-15 12,-2-1 22,-7-2-6,-4-3 11,-6-2 6,-6-2 17,-2-3-17,-3-1 22,0-3 6,0-3 382,4-3-326,3-2 3155,1-3-3150,7-3 814,1-2-841,7-3 275,1-4-292,1-2-23,4-1-5,3-3-11,4 1-1,4 0-5,2 3-11,3 0 0,2 2 0,1 3 5,13 2-11,-7 3-665,10 2 666,-13 5-18,14 9 0,-10 1 6,9 8-5,-13-3-6,-1 3-197,-2 2 180,-3 2-11,-5 1-12,-4 1 12,-5 0 0,-5 1-23,-14 11-1126,-2-10 1132,-13 8-1010,3-15 993,-4-1-261,-2-2 200,-2-2-101,-1-3-130,0-3-307,0-2-5920,-12-4 6592,9-3 0,7-2 0,15 0 0</inkml:trace>
  <inkml:trace contextRef="#ctx0" brushRef="#br0" timeOffset="47160">14728 5455 24951,'6'-35'2,"0"0"1,3-20-31,-11 59 39,1 2 17,-4 7 6,0 4 22,-12 16-34,0-4 1,-11 14-523,0-11 511,-5 3-1896,-6 0 1902,-4-1-6,-2-1-2579,-1-3 2590,1-3 23,4-5 16,7-4-5,7-6-16,9-4 269,8-3-220,6-2 1360,7-2-1292,6 0 3392,9-1-3426,9 0-3431,10 0 3353,9-1-45,-4 0 0,1 0-481,-9 1 0,1-1 442,12 0 0,1 1-23,-13-1 1,-2 2-68,1-1 0,0 0-79,-1 0 1,0 0-168,-1-1 0,0 2-1042,30-1-1182,-4 0-6598,-7 1 8706,-9-1 0,-21 0 1,-9 0-1</inkml:trace>
  <inkml:trace contextRef="#ctx0" brushRef="#br0" timeOffset="47729">16120 5140 20028,'0'-4'2156,"0"0"67,0 4-2195,-56-9 12,33 11-24,-12-5 1,1 2-3937,9 10 3948,-3 0 746,-21 6-746,7-3-17,-16 3 23,16-6-598,-1-2 625,4-1 18,4-2 22,6-1 11,9-2-420,6 0 420,6-1 1633,4 0-1504,2 0 64,2 0-294,0 2 1631,1 1-1619,1 3 16,1 2-17,1 3 12,1 4-6,0 2 656,2 2-588,1 12-57,-3-6 6,-1 8 5,-2-10 6,-3 0 50,-6 7-55,2-7-6,-7 6 5,3-10 0,-1-3 29,-3 4-29,4-8 1,-1 1 49,7-9 29,1-2 448,2-1-364,4-8-168,1 0-12,6-6 6,12-7-33,-2 4-17,12-5 16,-4 8 7,2 0-1,17-2 0,-11 4-872,11 0 873,-14 6-12,-1 3-57,16 4 52,-11 4 5,12 4-3100,-16 4 3072,-2 1-5,-2 3 22,-3 1-17,-5 3 178,-5 1-218,-6 3-38,-5 1-45,-5 1-45,-7 0-84,-5 1-163,-5-2-1243,-19 10-2148,5-10-1448,-14 5 5282,5-11 0,18-11 0,0-1 0</inkml:trace>
  <inkml:trace contextRef="#ctx0" brushRef="#br0" timeOffset="47927">16228 5083 14547,'54'-32'455,"0"0"1,-5 3-1,-6 6 2284,-13 12-2431,24 2-398,-26 4 1275,14 4-1751,-34 6-9265,-5 10 9580,-1-4 1,-2 0 0,0-7 0</inkml:trace>
  <inkml:trace contextRef="#ctx0" brushRef="#br0" timeOffset="48969">8730 8256 20772,'-29'-42'1165,"0"0"0,3 3 0,5 9-845,15 22-169,1 4-106,2 2-23,3 4 6,-1 4-3319,5 20 3336,1 3-23,0 4 0,1 2-2284,4 16 2262,-3-16 0,-1 1-1328,2 19 1283,1 3-845,-1 2 610,-1 1-324,-1 0-976,-1 2-3226,-1-2 4806,-1-27 0,0-2 0,-1 2 0,1-3 0</inkml:trace>
  <inkml:trace contextRef="#ctx0" brushRef="#br0" timeOffset="49168">8577 8430 20142,'-8'-48'430,"0"-1"0,0 1 0,1 3 1,1 1-1,0 5-184,3 5 1,1 2-3929,-1-27 3951,2 4-95,4 6-204,10-10 52,3 17-33,10-4-22,2 22-29,5 4-78,6 5-56,4 3 693,4 5-844,3 4-90,1 7-129,-1 6-269,-2 10-2456,-6 7 781,-3 7 2510,-2 10 0,-19-20 0,-2 0 0</inkml:trace>
  <inkml:trace contextRef="#ctx0" brushRef="#br0" timeOffset="49319">8679 8513 25029,'26'-43'114,"0"1"0,-1 3 0,-1 5-80,8 11-34,2-1-1884,6 0 1834,2 0-96,5 1-178,3 1-438,5 0-2257,1 3 3019,-22 9 0,-2 0 0,3 0 0,-2 2 0</inkml:trace>
  <inkml:trace contextRef="#ctx0" brushRef="#br0" timeOffset="49954">11391 8092 18795,'1'-48'637,"0"0"0,0 0 0,0-18 1,0 6-39,-2 0-386,-2 9 242,-1 9-47,-2 8-38,1 7-62,-1 7 802,2 8-970,0 4 389,2 4-619,0 6 763,1 5-690,0 10 993,1 11-976,0 12-6,2 13-1701,-1-22 0,1 2 1698,0 2 1,1 2-9,1 3 0,1 0-223,0 2 0,0 1 164,1 0 1,-1 3-848,0-3 1,1 3-1,-2-2 348,1 7 1,0 3 574,-1 8 0,0 7 0,-1-12 0,-2-22 0,0-4 0,0 17 0,0-1 0</inkml:trace>
  <inkml:trace contextRef="#ctx0" brushRef="#br0" timeOffset="50175">12112 7777 23274,'-12'-55'689,"-1"1"0,2 4 0,2 10 119,4 18-439,1 8-105,2 7 43,-1 3-291,2 4 46,-1 5-40,2 22-3233,0 6 3200,1 24 6,0 3-402,1-26 1,-1 3 333,1 21 1,-1 4-192,0-16 1,-1 1 0,1 0-667,0 1 0,-1 0 0,1-2-2240,-1-1 0,0-2 0,0-3 3170,0-1 0,0-5 0,0 5 0,0-17 0</inkml:trace>
  <inkml:trace contextRef="#ctx0" brushRef="#br0" timeOffset="50585">13349 7770 24715,'-7'-43'459,"0"0"1,1 3 0,1 11-320,3 24-118,2 3-100,-1 17 72,3 2 6,2 17 0,3 4-6,3 8 12,2 7-1309,1 5 1202,2 4 3,-8-30 0,0 0-897,-1 1 1,1 0 700,-1 0 0,0 1-1118,1 12 1,-1 2-225,-2-13 1,-1 1 1635,2 24 0,-1-4 0,-3-16 0,1 12 0</inkml:trace>
  <inkml:trace contextRef="#ctx0" brushRef="#br0" timeOffset="50737">13374 7875 16345,'-6'-45'418,"1"-1"1,-1 0 0,-1-17 0,0 7-189,4-2-130,1 7-402,10-11-174,3 17 749,11-7-1674,5 20-2192,8 6-557,7 6 3596,9 5 0,-23 8 1,-2 2-1</inkml:trace>
  <inkml:trace contextRef="#ctx0" brushRef="#br0" timeOffset="50920">13360 8031 21873,'37'-29'11,"1"0"0,0 0 1,15-11-1,-5 7-853,0 11 640,4 1-223,1 1-458,2 2-1778,1 1-6558,-4 3 9219,-7 3 0,-22 6 0,-9 2 0</inkml:trace>
  <inkml:trace contextRef="#ctx0" brushRef="#br0" timeOffset="52726">15362 7460 21068,'-41'-13'467,"-1"1"0,5 1 0,8 2-148,22 5-42,3 2-165,2 0-148,2 1 2,5 1 78,15-1-50,5 1-50,18-2-897,2 1 748,-2-1 1,3 0-479,-9 0 0,2 0 403,8 0 0,4 0 0,-3-1-957,-2 1 1,-2 0 838,16-1 1,-2 1-99,-19 1 0,-2-1-84,-1 1 1,-1 0-43,-2 0 0,-1 0-1088,26-2 103,-9 1-3132,2 0 2119,-23 1 2584,-5 6 36,-28 1 0,-14 7 0,-15 2 0,-10 3-814,-11 5 814,24-10 0,-3 0 865,-2 1 0,-2 1 252,-3 1 1,-1 1-15,-3 0 1,0 0-32,-2 0 1,-2 2 247,1-2 0,-2 1 0,1-1-508,-5 2 1,-2 1-93,0-1 1,-4 1-1,6-1-415,11-5 1,3 0 139,-8 1-1,5 0-220,5-1-100,13-6-40,13-2 404,7-4-309,8 0 34,7-4 157,30-8-1041,3-1 699,-8 1 0,2 1-12,-3 0 1,1 0-11,4 0 0,2 0-15,2 0 1,1 0-406,1 0 1,1-1 413,0 1 0,1 0 0,-2-1 0,1 1 301,-4 0 1,2 0-418,-3 0 0,3-2 1,-5 2 134,-4 1 1,-1 0 86,13-4 1,-6 0 218,-20 3-23,-9 1-78,-5-3-1491,-3-16 1289,-3 1 23,-2-16 1692,-5 7-1692,-5-1-1808,-9 0 1814,-3 1 45,-6 0-176,-1 2 220,-1 2 50,1 3-10,3 3 27,5 4 6,5 5-12,6 5 1977,4 3-2004,3 4 310,2 2-669,2 1 3397,3 6-3223,4 3 419,8 7-413,23 16-7,-1-3-782,-10-8 1,1 2 787,18 12-27,2 3-23,-1 3-28,-5 2-174,-6 1 73,-8 2-67,-12 2-2075,-9 1 1833,-15 3-615,-10-12 1,-5 0-859,2-9 1,-2 0 1966,-15 15 0,0-5 0,5-8 0,0-2 0</inkml:trace>
  <inkml:trace contextRef="#ctx0" brushRef="#br0" timeOffset="53944">18082 7152 21313,'2'-54'595,"0"0"1,0 3 0,-1 4-255,-2 14 1,-1 3-2299,-6-25 2444,-6 10-107,-6 10 717,-4 6-829,-4 9 393,-2 5-453,-2 7-41,3 4-11,-5 10-94,6 17-45,4 6-150,11 4 1,4 4 138,0 19 2,4-16 1,0 2-7,3-9 1,1 2-14,1 19 0,0 2-1414,2-11 1,1 0 1404,0 16 1,1 0-18,1-14 1,1-2-714,0 3 1,1 0 642,-1 0 1,1 4-283,-1-2 1,-1 4 0,-1-2 4,0 9 0,0 1-389,-1-8 0,-1 2 0,-1-2 350,-3 3 1,-1-3 12,-1-2 1,-1-1 216,-2-5 0,-1-2-31,0-6 0,-3-1 389,-11 5 1,-3-5 125,-7 1-36,0-18 0,0-9-43,0-24-32,-4-16-1,16-10-44,6-10 83,6-9-160,5 25 1,2 0 364,2-2 1,2 0-396,2-2 0,1 1-133,2-2 0,4 1 108,0 1 0,3-2-34,10-12 0,4-1 163,-6 14 1,1 0-209,8-9 1,2 2-35,-9 16 1,1 2 220,0 1 1,1 2-283,0 0 0,0 1-53,0 2 0,2-1-479,11-7 0,1-1 211,-9 8 1,1 0 65,9-7 0,0 1 87,-12 8 0,-1 1 95,1-1 1,0 1 106,-1 0 0,1 0-36,9-8 0,1 1 212,-11 7 0,0 0 723,7-6 0,-2 1-532,5-3 89,-5 2 84,-7 4 107,-6 3 985,-6 5-213,-5 0 949,-5 6-1744,-2 0 1527,-3 5-1790,-1 0 252,-3 1-414,-3 2 23,-6 2 161,-17 15-16,-16 13-1594,-2 5 1378,21-15 0,0 0-3,-11 14-11,3-1 0,4 1-17,7-4-5,5-3 0,7-3-2906,5-4 2928,5-3 28,2-5 23,2-2 33,3-4 61,2-3 989,3-3-915,1 0 173,10-9-207,-1 0 11,7-8 22,-5 0 0,-1-4-5,1-2 218,6-15-234,-7 6 150,7-20-168,-15 23 34,1-7 3420,-8 18-3398,-2 4-22,-3 4-67,1 3-57,-2 3-78,0 2-11,-3 5 45,1 1-11,-3 7-6,1 2-17,-1 2-5,0 3-6,1 2-6,2 0-33,1 8 11,3-8-6,10 13 29,2-18 5,9 4-12,0-12 24,5-2-35,3-4 40,3-4 5,3-5-2275,1-6 2298,0-5-29,0-6-453,-4-6 1,-1-4 459,8-11-9,-8 7 0,-4-2-1509,-2-11 1518,-2-3-18,-4-6-5,-11 28 0,0 0 8,-1-1 1,0-1-12,-1-1 1,0 0 16,-1 2 0,-1-3 11,1-13 0,0-1-6,-4 13 1,0 0 2,1-8 1,-2 0 16,-2 10 1,-2 3 150,-4-15-100,-2 7-29,0 21 1517,3 14-1578,1 2 949,-1 4-955,-1 5 2188,-2 5-2176,-3 8-3290,-3 9 3284,-1 7-17,-1 8-1129,6-5 1,1 3 1139,1-8 1,2 0-356,-2 14 0,2 0 355,3-11 0,0-1 6,2 1 0,0 0-6,0-2 1,1 1 19,2 11 0,0 0-20,0-14 1,0-1-1,1 9 1,1-3-12,3 8 6,-1-5-53,0-4 58,-1-5-22,0-4 23,-1-3-18,0-4-10,-1-3-29,-1-2 1714,2 2-1887,-1-6 2662,2 3-3211,1-6-930,3 1-1824,1 0-6152,1-2 8880,0-1 1,-5-4-1,-3-1 1</inkml:trace>
  <inkml:trace contextRef="#ctx0" brushRef="#br0" timeOffset="54351">19982 6864 24402,'-38'-34'108,"-1"0"0,4 2 1,9 11-87,23 19 896,3 2-935,-1 3 363,1 1-357,0 6 205,0 2-188,0 4 5,2 2 553,1 3-558,2 2 5,1 3-11,2 1-1203,-1 3 1203,3 0-6,-2 1 1,2-1 10,0 0-10,2-2 0,0 0 5,1-3-254,2 0 254,0-1 0,3-2 0,1-1-11,0-1 0,0-2-17,-1-2-17,-3-2-45,-3-2-16,-4-1-17,-4-1-6,-2-1 1178,-6 0-1189,-3 0-22,-7-1-62,-7 1-102,-4-1-121,-5-2-175,-3-2-190,1-3-207,0-2-2801,-5-11-2622,14 2 6442,-1-7 0,18 11 0,3 2 0</inkml:trace>
  <inkml:trace contextRef="#ctx0" brushRef="#br0" timeOffset="54550">19998 6825 19305,'-2'-4'3019,"0"0"28,2 4-2974,-62 16-1922,25 18 1871,-9-6 1,0 4-40,24-4 0,3 2-25,-2 2 0,1-2-137,-9 16-174,2-1-1599,7-3 0,3 1-1745,0 9-1219,5-13 1,3-3 4584,8-9 0,1-14 0,0-6 1</inkml:trace>
  <inkml:trace contextRef="#ctx0" brushRef="#br0" timeOffset="54921">20324 7071 26743,'20'-30'-39,"-3"7"28,-14 26 22,1 1 11,4 1 18,11 2-18,-1-1 6,9-1 0,-4-4 17,0-1 39,-2-1 173,4-8-122,-10-1-18,3-8-38,-11-2 10,-1-2-5,-4-4-11,-1 0 6,-1-2 16,-1 2 22,-2 2 18,-1 3-1,-1 3-3397,0 3 3386,-1 4-119,1 3-4,0 3 0,0 1 0,-1 3 0,0 0 0,0 1 3368,-3 2-3368,-3 3 72,-10 13-72,3 1 0,-6 11-365,7 0 365,1 3 0,4 5 0,3 2-1091,4 2 1091,2 1-102,9-1-133,4 0-118,8-1-523,0-12 0,2-1-2339,11 13 3215,-6-13 0,-2-2 0,-4-7 0,-1-2 0</inkml:trace>
  <inkml:trace contextRef="#ctx0" brushRef="#br0" timeOffset="85275">2618 10483 20290,'-4'-50'618,"0"0"0,-1 3 0,3 11-545,2 25 1025,0 3-1070,-2 26 33,1 17-41,1-3 0,-1 3-307,0-3 0,0 0 293,-1 4 0,1-1-6,-3 18 11,-1 3 6,-3 2-12,-1 2 12,-2 1-706,2-20 1,-1 0 693,-4 16-41,1-10 1,0-4 219,3-11 97,-4 8 89,10-35-34,2-3 520,-1-5-727,0-5-39,-2-7 1906,0-7-1929,0-10 6,2-6-33,2-9 10,3-7 12,4-6 13,7 0 1,3-3-68,-6 24 1,1-1-615,1 0 0,2-3 0,-2 5 634,12-20 0,-1 6-746,0 7 735,-2 8-12,-1 7 1,0 7-250,-1 6 244,1 4 0,0 6-11,3 3 719,2 3-713,4 5-1,1 3 1279,3 8-1273,2 6 11,1 5-451,-1 7 435,0 5-12,-1 2 28,0 3-36,-12-14 0,1 0-366,10 14 354,-13-16 1,0-1 13,5 5-304,-2-2 315,7 2 1,-9-10-17,3 1 408,-9-14-391,-2-3 1316,0-3-1293,-1-6 802,0-4-781,0-7-5,0-7 56,5-21-11,-4 7-28,3-18-12,-8 21 1,-2-1-747,6-21 724,-5 17 0,1 0 17,3-17-16,1 2-12,1 4 11,-1 7 6,-1 9 11,-3 7-12,-2 7-27,-3 10-62,-2 2-44,-1 6-23,0 2-11,0 3-34,0 3 1104,2 7-1277,2 5-3527,1 6 3268,2 5-228,1 4-3561,7 22-590,-1-12 4996,-4-12 0,1-1 0,-3-8 0,1 0 0</inkml:trace>
  <inkml:trace contextRef="#ctx0" brushRef="#br0" timeOffset="85604">4253 10317 22167,'-48'31'-19,"0"0"0,3-2 1,9 0-10,15 11-68,1 12 46,11-17-23,4 15 51,10-29 1424,5 1-1386,3-13 24,3-3 16,3-3 561,1-4-522,2-4 23,0-5 279,0-5-246,1-3 431,13-31-26,-15 15-456,-5 7 1,-3-3 202,-3-20-186,-5 11-10,-1-12-1,-6 18-11,-2 3-27,-3 3-12,-4 4-17,-2 5-11,-1 2 0,0 6-17,-1 3-22,1 4 507,-1 2-574,1 5-62,-2 4-62,1 8-128,-1 6-169,3 5-285,3 6-471,4 3-1490,5 3-1663,6 4-4839,2-4 8450,3-4 1,-5-17-1,-1-8 1</inkml:trace>
  <inkml:trace contextRef="#ctx0" brushRef="#br0" timeOffset="85919">4781 10603 24148,'25'-47'269,"-1"0"0,-1 5 0,-4 5-62,-10 11-28,0 0-28,0-3-11,0-2-17,-2-3 1,-1-4-7,-2-4-27,-1-5-1057,-2-4 1000,-3-5-16,-2-5 22,-2-1 6,-1 1 2,2 21 1,-1 1 36,-2-14 28,-1-6 34,3 32 5,0 9 690,2 7-757,0 6-62,0 3 353,1 2-403,-1 2 310,-2 4-288,-2 6 0,-4 7 6,-2 7 139,-2 9-144,-1 9-12,0 11 17,9-24 0,0 2-630,1 3 0,0 1 624,1 2 1,1 1-18,1 0 1,1 3-101,1 15 0,4 1 8,1-15 0,3-2-53,2 13 0,3-3-76,2-18 1,1-4-149,3 0 0,1-2-261,2-2 1,1-1-186,1-2 1,1 0-4520,25 16-368,-3-6 5725,4-3 0,-24-15 0,-2-2 0</inkml:trace>
  <inkml:trace contextRef="#ctx0" brushRef="#br0" timeOffset="86091">4655 10271 22772,'-3'-3'1899,"1"0"-1211,2 3-653,65-56-5673,-28 37 5640,9-13 1,2 2-3,1 19-629,-11 3 1,-1 1 314,21-4 43,-20 5 1,-1-1-1012,12 0-1541,-1 0 2823,2 1 0,-24 3 0,-3 1 0</inkml:trace>
  <inkml:trace contextRef="#ctx0" brushRef="#br0" timeOffset="86818">6021 9928 21332,'-2'-4'1877,"1"1"-219,1 3-1653,71-43-5676,-29 28 5665,9-9 0,2 0-5,7 15 604,-28 4 1,1 1-614,0 0 0,1 1-290,0 0 1,0 0 267,-2 1 0,0 1-76,28-1-1769,-9 1 1663,-9 1-67,-13 2 1775,-12 1-1674,-9 3 209,-12 3-53,-11 4 23,-12 4-788,-12 4 810,-10 3-3,22-10 1,-3 0 24,-16 8 1,-2 1 2,11-5 1,0 0-391,-12 5 1,1-1 403,17-6 1,1-1-73,-4 2 1,2 1 66,-9 5-28,1 3-23,29-13 40,7-3 1771,7-2-1715,6-2 2661,8-2-2600,31-5-106,-3-6 279,5-2 0,2-2-310,-17 1 0,-1-1-11,14-3 0,0-2 5,-15 4 1,-2-1 21,-1 0 1,0 0-1754,22-14 1841,-9 0 27,-10-1 1,-9 0 28,-9-3-6,-8 0-16,-5-3-248,-8-1 191,-5-2 203,-5 8 1,-3 0-131,-13-15-407,10 14 0,-1 1 514,-12-10-503,13 15 0,-1 0 586,-7-6 119,-3-3-141,19 19 96,7 7-438,2 2 2617,7 8-2650,5 4 56,6 7 5,11 8-141,8 7 136,8 6-9,-6-4 1,1 2-29,-9-7 1,0 0-37,9 10 0,-3 0-51,-11-10 1,-4 1-348,1 13 1,-2 1-7,-7-10 1,-1 1-678,1 10 1,-4-1-3978,-9 18-4553,-2-8 9320,-5-9 0,6-20 0,0-10 1</inkml:trace>
  <inkml:trace contextRef="#ctx0" brushRef="#br0" timeOffset="87192">1770 11819 10906,'-43'7'726,"0"0"0,6-1 1,8-2 2029,17-2-2465,17-4 135,11-3 179,14-5-659,16-3 410,-17 5 0,4 1-11,7-2 1,5 0-1,0 1-180,14-3 1,4 1-99,-4 0 0,4 0 0,0 0-24,-7 1 0,0 1 0,1-1-351,-9 2 1,2-1 0,0 0 0,1 0 322,5 0 0,0-1 1,2 0-1,0 0-155,-8 1 1,1 0-1,0 0 1,0 0-1,1 0 142,3-1 0,0 1 1,0-1-1,1 0 1,0 0-254,1 0 0,2 0 1,-1-1-1,0 1 1,1-1 244,0 1 0,-2 0 1,2-1-1,1 1 1,3-2-63,-6 2 0,2-1 0,3-1 0,1 1 0,-1-1 0,-2 1 1,-2 0 67,-4 1 1,-2 0 0,-1 0 0,0 1 0,1-1 0,1-1 0,2 1 1,0-1 0,2 0-1,1 0 1,-1 0 0,0 0-1,-2 0 6,5 0 1,0-1-1,-1 0 1,-1 0 0,-1 1-1,-3 0-3,-2 0 1,-2 1-1,-1 0 1,0 0 0,2 0-4,8-2 0,3 0 0,1-1 0,-1 0 0,-3 1 8,6-1 1,-2 0 0,-2 1 0,-3 0-5,1 0 1,-4 0 0,3-1 130,3 1 1,4-2 0,-2 1 0,-7 1-151,4-1 0,-4 1 167,-10 2 0,0 0 0,-4 1-257,-5 1 1,-3 0-356,26-3-515,-10 1 974,9 0 0,-33 5 0,5-1 0</inkml:trace>
  <inkml:trace contextRef="#ctx0" brushRef="#br0" timeOffset="88428">11345 10472 20244,'-3'-48'762,"-1"0"0,1-1 0,0 6-348,4 9-84,0 1 361,-1 21-540,1 6 821,-1 3-956,0 3 413,0 10-445,0 5-2172,0 37 2211,0-6-26,0-10 0,0 1-1801,-2 25 1784,1-28 1,-1 1-427,-2 0 1,0 1 347,-1 2 0,0 1-733,-2 0 0,-1 0 453,1 0 0,-1 3-2899,-2 5 0,-1 4 0,2-5 2585,0-6 0,1-2 1,-4 18-1,3-9 1,5-30-1</inkml:trace>
  <inkml:trace contextRef="#ctx0" brushRef="#br0" timeOffset="88793">11263 11582 22835,'-25'50'171,"0"0"1,3-9 0,6-5-122,12-7 214,9-11-197,1-2 174,12 1-29,-2-7-4082,6 1 4183,-7-8 900,-1-2-882,-1-3 48,-2-2-99,-1-3-39,-2-2-34,-1-3-5,-1-2-51,-2-2 0,1 0-5,-2-2-23,0 0 56,-2 2 3387,0 1-3404,-1 1 135,-5-3-123,-3 2-118,-3 0 0,-3 4-11,2 5 16,-8 0-37,2 4-24,-5-1 0,-3 3 0,8 1 0,-6 2 0,11 1-57,1 5-100,5-1-106,1 4-230,5-2-1949,10 8-1860,3-6 3454,14 5 0,-13-11 0,1-2 0</inkml:trace>
  <inkml:trace contextRef="#ctx0" brushRef="#br0" timeOffset="89059">12580 10328 27660,'-41'47'-2,"1"0"1,15-11 0,1 2-1,6 0-1696,10 18 1,6 2 1652,-3 1 1,0-2-994,0-13 1,0-2 844,-1 2 0,0 0-112,0 0 0,0 0-6,-1-2 0,1 2-1524,-1 12 1,0 0 392,2-16 0,2-2-1208,-2 9 1,2-3 2649,2 7 0,1-26 0,0-5 0</inkml:trace>
  <inkml:trace contextRef="#ctx0" brushRef="#br0" timeOffset="89843">12112 11049 20740,'32'-54'-118,"0"1"0,-10 11 0,6 9-150,11 16 0,9 7 1,-4 4 96,-2 1 0,-4 2-237,16-1-158,-4 0-196,-4 0-146,-6 2 910,-5-2-1022,-6 0 504,3-3 281,-5-4 1098,-1-3-146,-10 1 1322,-8 1-1065,-4 3 1923,-2 0-1967,-1 0 330,-1 0-593,0 2-107,0 0 353,0-2-252,-1 1-426,1 1-78,0 2-62,0 4-117,0 0 5,2 1-11,3 0 11,7 1 17,7 3-45,7 2-117,23 18 67,-8-2-325,-13-4 1,0 2 164,-2 6 0,-3 2-1491,9 18 1454,-13-14 1,-3 1-342,-5 15 89,-5 1 284,-9-17 0,-4 0 248,-6 13 91,-14 7 183,-14-19 247,-4-10-229,1-6 29,7-11 22,17-11-23,5-2 274,1-17-106,8-8-308,5-3-67,9-4 168,7 8-241,7-2-22,7 1-12,7-1 259,7 1-298,6 3-48,-11 10 1,1 1-574,-10 5 1,1 1 556,9-4 0,0 2-155,11-1-111,0 2-112,-3 2-96,0 2-618,-4 2 406,-3 1-17,-5 1 84,-4-1 65,-1-1 590,-11 1 980,-1-1-593,-12 1 1296,-2 2-1251,-2-1 755,-2 2-610,1 0 273,-1 1-251,1 0 858,-1 1-1071,0 7 35,-2 2-7,-2 9 85,-7 14-342,1-4-502,-6 11 429,5-9-3244,1 3 3222,4-1-532,2 11 503,6-11 24,5 5-12,6-17 22,4-4 12,3-3-12,3-4 308,15-4-213,18-15-33,-10 1 2882,7-12-2837,-26 4 237,-3-1-187,-1-2 12,-4-1 10,-2 0 152,0-12-190,-6 8-22,0-7-113,-6 3 0,-3 9 0,-1-5 0,-2 10 283,0 3-283,-1 1 563,0 2-563,2 3 0,0 1 0,0 2-175,1 2-301,3 1-269,4 1-364,4 2-4391,15 7 5500,-3 3 0,-2 0 0,-10-5 0</inkml:trace>
  <inkml:trace contextRef="#ctx0" brushRef="#br0" timeOffset="90152">14377 10940 25308,'48'9'26,"0"0"0,-3-1 1,-5-3-10,-2-13-761,1-1 772,-2-3 28,0-1 939,-3-4-928,-2-3 36,-6-4 1,-2-2 473,3-7-499,-5 0 1,-4-1 5,-10 4 1,-1-8-85,-12 16 598,-4 2-598,-8 4 0,-5 2 0,-2 4 0,-3 3 0,0 3 0,0 2 0,1 2 0,2 3 0,0 1 0,3 6 0,-6 10 0,7-1 932,-5 9-932,13-2 0,1 2 0,5 3 0,3 3 0,5 1-557,6 2 557,8 1-776,7 1 188,7-1-347,6-1-661,3-3 1596,-6-11 0,-1-2 0,-3-1 0,14 6 0</inkml:trace>
  <inkml:trace contextRef="#ctx0" brushRef="#br0" timeOffset="90880">15516 10664 18059,'42'-11'2,"1"1"1,-1-1 0,20-3 0,-2 4-26,-14 8 1,-1 2-6,2-1 0,3 1 114,-3 1 1,4 1 0,-3-1-149,7 1 1,0 1 5,-8-1 0,1 1 0,-3 0-119,-1 2 1,-2 0 36,-4-1 1,-2 1-183,26 6 1101,-16-1-1481,-10 6 493,-20-3 112,-14 5 950,-40 4-855,-6-4 8,10-4 1,-3-1 681,4-3 0,-1-1-654,0 0 1,-2 1 13,-1-1 0,1 0 51,0 0 0,0 0 28,2 0 0,0 0-3,3 0 0,0 0 81,-23 8-101,9-1-72,11-2-17,11-2-23,9-2 2851,9-3-2845,8-1 336,7-2-375,26-2-29,2 0-44,21-4-28,-4-2-341,6-2 419,-30 1 0,1 1 9,-1-2 0,0 1-42,29-7 33,-4-3 57,-7-1-51,-8-2 151,-9-1 6,-9-4 6,-9-2 16,-6-2 151,-10-20-106,-5 11-1156,-7-14 1224,-4 17 33,-3 2 412,-1 5-356,0 4 81,2 3 238,-1 3-353,9 5-84,-1 3-39,10 4-50,1 3 22,1 0 1099,6 3-1250,3 3 17,8 5-12,24 20 6,-3 1 150,-10-7 0,1 1-161,15 21 0,-22-20 0,-1 1-12,-1 0 1,-2 2-6,-2-1 0,-2 2-104,-2 12 1,-4 1-51,-4-10 0,-4-1-182,-1 11 0,-5-1-1155,-15 16-3230,-7-2-5064,1-8 9037,3-8 1,12-21-1,5-7 1</inkml:trace>
  <inkml:trace contextRef="#ctx0" brushRef="#br0" timeOffset="92293">18597 10658 17304,'-2'-58'831,"1"0"0,-1 3 0,-1 4-554,0 16 0,-1 3 188,-4-25-28,-1 14 1465,1 10-1538,0 10 799,0 7-979,1 5-128,0 6 399,2 9-471,0 9 44,2 15-17,-1 14 765,0 17-785,2-24 1,0 2-710,-1 4 1,0 4 696,0 1 1,-1 5 0,-1-2-1332,0 12 0,-1 0 1326,0-6 0,-1 3 0,0-2-6,2-13 0,-1-2 1,-2 3-384,-1 1 0,-1 4 1,-1 1-1,-1 0 115,-1 2 0,-2 2 1,0-1-1,-1 0-136,0 0 0,1-1 1,-1 1-1,-1-2 286,0-3 0,-1 1 1,0-3-1,1-4-13,-8 15 1,2-5 123,1-7 0,1-2 114,4-9 0,1-3 81,-9 12 1604,9-20-1570,5-15 129,4-32-190,3-6 22,6-29-54,4 19 0,3-6 1,0 3-382,1-1 1,2-1 288,0-3 1,2-4 0,1 4 311,2 4 1,0 3-316,2-3 1,2 1-9,0 0 1,4 0-5,-2 4 1,3-2 0,-1 2-16,5-5 0,1 1-5,-5 7 0,2-1 0,-1 3-35,2 2 1,-1 3-31,1 3 0,-1 1-20,0 2 0,1 3-36,-2 1 0,2 2-334,13-2 1,0 1 176,-10 4 0,0 2-4,12-3 1,-1 1-249,16-3-797,1-1 1116,-4 2 141,-3-1 105,-6 0 74,-5-2 1899,-7 0-1766,-4-1 57,-6 0 1337,-4 1-189,0-8-907,-10 12 1284,0-4-1150,-11 14 1701,-6 2-2295,1 0-11,-8 3-5,-1 4-6,-2 2-11,-4 6-1,0 3-16,-1 4 12,-7 15-18,9-7 17,-2 10-16,12-13-1,3 9 6,3-9 17,3 4-23,3-12 6,2-2 0,0-2 0,1-3 67,-1-3 1,-1-2 335,3-4-274,-1-4-34,4-3 1,0-5-7,1-3 18,2-3 16,-1-1 6,0 0 5,-1 0 28,-1 2 6,-1 1 28,-2 4-16,-2 2-18,-1 3 79,-1 2-135,-2 2-67,0 1-39,-3 8 12,-1 3-12,-3 9 11,-2 3 0,-2 3 6,-2 4-23,0 1 6,-4 17-5,5-11-1,0 10 0,6-16-22,2 10-3341,6-12 3358,3 5 16,5-15 1,4-2-1,2-5 7,6-4 16,2-3-12,6-5-10,1-6 22,5-5 39,17-18-16,-12 3-23,-15 7 0,0-2 16,9-14-429,0-7 407,-2-4-5,-17 21 0,0-1-358,-1-1 0,0-1 355,1-2 0,-1 0-613,0-2 0,0-1 613,1-1 0,-1-1-3,0-1 0,-1 0-6,0-1 1,1 0 2,-2 0 1,0 0 2,-1 1 0,-1 0 9,-1 2 0,0 0 1075,1-7 0,-2 0-1011,-2 6 1,-2 2-85,1 1 0,-2 4-236,-2-11 236,-3 26 788,0 6-788,-2 5 2029,1 2-2029,-2 1 150,1 2-150,-10 19 0,1 1 0,-10 23-2333,2 1 2333,-4 11 0,5-4 0,0 2-1144,4-10 0,0 2 1144,2-6 0,0 3 0,2-2 0,-1 5 0,2-1-298,0-2 1,2 1 297,0 16 0,2-2 0,1-15 0,2-1-445,3 0 1,2 3 0,0-5 444,2-7 0,1-2 0,4 8 0,3-3 1234,9 6-1234,17 6 0,-7-16 0,-5-11 0,3-2 0,16-5 0,1-6 0,-3-14 1944,-13-11-1944,13-20 0,-10 1-133,-13 9 0,0 0 133,6-20 0,-10 9 0,0-2 0,6-19 0,-10 19 0,-1 2 0,-1-10 0,-6 5 0,-3 5 2004,-4 5-2004,-3 3 125,-2 3-125,-5-5 0,2 11 0,0-3 0,5 12 0,1 3 0,1 3 1564,1 2-1564,1 2 944,0 1-944,1 5 0,1 14 0,8 20 0,0 6-2216,8 13 2216,-1-10 0,3 3 0,3 2 0,2-1 0,2 0 0,0-1-744,-7-17 0,-1-1 744,8 16-1083,-10-19 1,-2-1 1082,0 6-858,-6-3 858,-4-1 463,-3-3-739,-6-2-107,-13 5-916,-2-9-8532,-23 5 9358,19-16 0,0-2 0,16-7 0</inkml:trace>
  <inkml:trace contextRef="#ctx0" brushRef="#br0" timeOffset="92695">21018 10741 26726,'-1'24'213,"2"-2"-56,20-11 0,6-4-4341,1-1 4256,2-5 877,-10-4-853,0-4 100,6-12-112,-8 1 11,3-10-6,-9 5 18,-1 0 5,-3 0 5,0 3 29,-4 1-12,-1 4 3271,-2 2-3405,-4 1 0,-3 5 0,-5 0 0,-2 5 0,-5 1 0,-4 3 0,-2 4 0,-5 4 0,0 4 0,0 4 0,2 4 0,2 3 0,4 3 0,0 18-344,8-8 344,6-1 0,3 0-1072,7 12 1072,0-16 0,1 1-259,12 16-463,3 4-734,4 0-3460,-7-19 1,1 0 3453,5 8 0,-1-1 1,-16-32-1</inkml:trace>
  <inkml:trace contextRef="#ctx0" brushRef="#br0" timeOffset="93294">10944 13552 19148,'1'-55'774,"0"1"1,0 3 0,0 4-254,3-5-72,1 4-63,1 7-33,1 6 11,-2 6 1409,0 7-1510,-2 7-3243,-1 5 3114,-2 4 891,0 4-1058,0 1 654,0 9-615,0 4 10,0 11-4,-1 6-12,-1 8 2149,-2 7-2161,-1 6-27,-2 6-532,1-11 0,-1 2 251,3-10 1,-1 0-1291,-2 14 1,1 0 169,2-13 1,1-1 1439,0 7 0,0-3 0,0 4 0,0-1 0</inkml:trace>
  <inkml:trace contextRef="#ctx0" brushRef="#br0" timeOffset="93627">10904 14474 22621,'-3'0'1887,"0"0"-665,3 0-1144,-64 33-2750,41-14 2680,-14 3 1,3 1-15,21 1 354,5-1-353,5-1 512,3-1-474,5-3-21,5-3 4,7-3 12,5-4 17,4-4 11,3-2 23,3-5 33,1-2 16,-2-5 57,-2-2 34,-6-2 60,-4 0 18,-4-1-11,-6 0 207,-2-5-342,-4 4 162,-9-11 1183,-1 11-1496,-8-5 0,-1 8 421,-2 0-421,-4 3 0,0 1 0,0 2 25,-9 3-25,9 2 0,-4 1 0,12 1 0,3 2 0,3 1 0,1 2-136,3 2-345,1 3-371,2 0-727,2 3-2628,4-1-5624,3 0 9792,1-2 0,-3-5 0,-3-2 1</inkml:trace>
  <inkml:trace contextRef="#ctx0" brushRef="#br0" timeOffset="94160">12721 13225 22545,'-19'-53'588,"0"0"0,2 6 1,0 6-214,-1 7-106,0 10-62,1 9-73,2 5 916,0 6-978,3 4-49,-2 9-1,1 7-5,-2 13-3615,0 11 3598,4-1 0,0 4-6,2-8 1,2 3-516,-4 14 0,2 2 495,3-10 1,1 0-176,0 1 0,1 4 59,1-1 0,1 4 1,0-3-472,0 10 0,0 1 415,1-8 0,0 3 0,1-3-301,0 7 1,0-3-99,0 1 1,0 3-543,-3-4 0,-2 3 1,0-3 469,0-13 1,1-2-1,-2 2 34,-3 10 1,-1 2-1,-2-5-74,-4-2 1,-1-5 394,-2-3 0,-1-4 482,-1-4 0,-1-4 785,-22 15 279,2-16-6,2-15-256,5-15-253,3-13 1434,5-15-1507,2-14 39,5-14-132,11 25 0,1-2-249,2-4 1,1-1-68,1-2 1,2-2-473,2 1 1,1-3 0,2 3 306,1-7 0,3 0-40,-2 8 0,2-2 0,2 5 205,4-1 0,1 4-213,2 2 1,1 2-18,0 4 1,2 0-90,10-4 0,2 2-109,-8 9 0,2 1-286,7-4 0,1 2-2215,16-3 2694,8 1 0,-27 12 0,-1 1 0</inkml:trace>
  <inkml:trace contextRef="#ctx0" brushRef="#br0" timeOffset="94484">13329 13522 7884,'8'0'1670,"-1"-1"-1127,-7 1-4901,0 0 4358,7-13 0,-6 10 0,7-10 0</inkml:trace>
  <inkml:trace contextRef="#ctx0" brushRef="#br0" timeOffset="95184">12539 13725 11026,'-4'0'3372,"1"0"3652,3 0-6487,-53 10-49,39-8 224,-41 8-466,53-10 129,-3-1-207,0 0 6,-4 0 291,-9-2-320,5 1-5,-8-1 107,6 2-119,3 1-83,3 0-11,4 0-40,4 0-55,1 0 94,12-1-38,-1 0-51,14-1-79,4 0-134,9-2-938,10-1 305,10-3-831,-25 4 1,1-1-1032,2 0 0,2-1 2764,8-1 0,-3 0 0,4 0 0,0-1 0</inkml:trace>
  <inkml:trace contextRef="#ctx0" brushRef="#br0" timeOffset="96118">13773 13436 23137,'-49'-17'182,"1"0"1,3 1 0,6 5 58,4 11-140,5 4-23,-10 2 1,8 5 5,0 2-28,-3 3 11,-15 12-50,11-5 0,-9 10-1,18-8-27,-3 10 6,11-8 5,1 6-12,14-13 1071,5-3-1065,5-1 384,4-2-378,8-3 214,6-2-208,6-3-6,7-4-23,25-3-933,-25-3 1,0-2 958,0 1 0,0-1 36,27-13-596,-25 3 619,-3-2-199,-6-2 249,-4 0 23,-4-3 150,-1-11-5,-5-4-145,-4 2 2257,-6 4-2280,-2 15 5,-1 3 782,-1 4-804,0 2 352,-1 4-391,-1 2-28,1 1-11,-1 1 1,-1 4-18,-3 3 0,-3 6 0,-4 7-3438,-1 4 3432,-3 5 12,2 4-256,2 2 239,2 3 0,2 0-11,4 1-12,2-3 12,3 0-18,4-4-4,5-3-92,6-6 74,31 2 45,-13-14-331,24-5 343,-21-17 2012,2-7-2001,2-8-6,-11 4 0,0-3 11,15-15-8,-15 11 0,-2 0 8,9-18 11,-2-4-8,-17 23 0,-1-1 3,0-1 0,0-1-404,0-1 1,0-2 394,0-1 1,0 0-4,0 0 1,1-3 27,6-14 1,1-1-789,-6 13 1,0 1 773,4-12 1,0 3 5,-8 16 0,-1 4-467,9-23 442,-6 9 160,-5 11-160,-5 9 836,-3 9-836,-2 5 0,-2 5 1794,-1 4-1794,-11 13 0,0 3 0,-10 16-696,2 2 696,-2 10 0,-1 6 0,12-21 0,1 0 0,0 2 0,1 2-1001,-3 17 0,0 2 1001,5-11 0,1 0 0,-1 13 0,1-1-637,5-15 1,2-2 636,2-1 0,2 0-252,2-2 0,1-1 252,3-2 0,2-1 0,14 24 0,5-5 0,3-6 0,0-5 0,0-5 0,-3-7 927,-2-6-927,-5-6 0,-2-5 2291,-1-5-2291,-1-5 0,3-6 0,2-5 0,14-23 0,-8 3 369,9-18-369,-13 7 0,1-5-1433,-2-4 1433,1 0 0,-9 16 0,-1 1-912,8-15 912,-10 19 0,-2 3-75,0-5 75,-4 6 0,-5 4 0,-4-2 0,-3 10 0,-3-2 0,0 9 1153,-1 2-1153,2 2 2493,1 1-2493,1 2 1572,2 1-1572,1 0 155,1 5-155,1 1 0,2 8 0,2 4-3392,5 5 3392,3 7 0,4 3-304,3 6 304,2 2 0,2 4-783,0 0 783,0 1 0,-1-1 0,-3-2 0,-2-2 0,-5-2 0,-3-2-481,-6-2 481,-2-4 2488,-7-2-2685,-5-4 166,-6-3-562,-5-4-247,-3-6 690,-3-4-1861,-2-4-1462,0-6 2849,-2-5 0,14 3 0,2-3 0</inkml:trace>
  <inkml:trace contextRef="#ctx0" brushRef="#br0" timeOffset="96496">15423 13481 18224,'3'0'4195,"0"0"-44,-3 0-4056,25 26 6,-16-18-1,20 21-4,-19-26 4,1-1-32,4-1-18,3-1 6,3-2-6,3-2 12,1-4 72,11-9-38,-11 2-769,6-8 769,-15 3-1,-3-4-414,-4 0 431,-3-1 168,-3-10 0,-9 2-234,-2 4-46,-7 8 0,-1 12 0,-3 1 0,-1 4 0,-3 1 0,0 2 0,0 3 0,1 3 0,0 4-2512,0 5 2512,0 5 0,1 5-169,0 5 169,1 5 0,3 2 0,3 4 0,4 2 0,7-10 0,4 2-79,8 3 0,3 1-187,0 1 0,2-2-631,8 2 1,4-3-9,-4-10 0,3-2-1419,0 1 0,1-2-7507,23 17 9415,-7-9 0,-20-15 0,-10-8 0</inkml:trace>
  <inkml:trace contextRef="#ctx0" brushRef="#br0" timeOffset="97253">16297 13375 20162,'-5'0'2571,"2"0"-555,3 0-4101,73-15 2057,-26 10-1527,8-4 1,3 2 1464,-20 6 1,-2 1-46,3 0 1,1 0-356,2 0 1,0 0 220,1 0 1,0 0-464,0 1 1,-1 1 279,-1 0 1,-1 0-67,-4 1 0,0 1-725,25 4-74,-14 0 626,-17 3-233,-14 0 2503,-17 2-1781,-15 3 180,-15 2-198,-14 2 472,-10 1 207,10-5 1,-1 1-739,10-4 1,-1-1 650,-10 5 1,0 0 22,16-6 0,2-1-37,-24 10 466,7-4-124,10-3-146,10-3-173,9-3-73,8-3 1833,6-2-1743,7-1 3062,4-1-3129,11 0-124,7-1-101,10-1-56,-3-3 1,3 0-1880,22-5 1837,-18 2 1,0 0 19,16-4-17,-2-2 17,-4-1 28,-6-1-179,-6-1 240,-9-2 6,-7-2-5,-9-3-23,-6-2-5,-5-2-1,-7-3 7,-3-3 21,-8-2 18,-2-1 61,-2-1 73,0 5 45,2 4-2327,3 7 2315,3 5 84,2 4-234,5 7 1699,1 2-1891,3 4 205,1 5-171,9 16 6,0 2 0,8 17 11,-1-1-325,-4-8 1,-1 0 313,4 19-6,-6-17 1,-2-1-1,0 12 6,-4 0-39,-2-2-34,-1-1-67,1-2-117,0-1-723,1 14-186,0-13-1461,0 8 2112,-2-16 1,0-15 0,0-2 0</inkml:trace>
  <inkml:trace contextRef="#ctx0" brushRef="#br0" timeOffset="97684">18567 13587 24290,'-2'-50'592,"-1"0"1,1 0-1,-2-2 1,-1 1 0,-1 11-380,-2 7-73,-6-5-40,9 32-77,2 3-40,1 2 11,1 5 1,-1 5 27,1 11 29,0 11-892,1 11 841,0 11-12,1 9-5,1-28 1,0 1 7,1 3 1,1 0-17,1 1 0,-1 1-826,2 1 0,-1 0 725,1 1 0,0 0-810,0-1 1,1-1 669,1 0 0,0 0-87,-1-3 1,2 1-1204,-1-2 0,0 0 848,0-1 0,0-1-82,-1-1 0,-1-1-569,3 30-467,-4-6-196,-4-6-5893,-5-10 7693,-1-12 1,2-14 0,0-7 0</inkml:trace>
  <inkml:trace contextRef="#ctx0" brushRef="#br0" timeOffset="98176">18186 13998 21248,'-15'-50'299,"1"1"0,0 4 0,5 6-254,12 9-740,5 8 610,9-4-38,8 12-50,8 0-68,9 2-1851,7 1 1790,10 2 167,-29 5 1,4 1-56,17-2 0,3 1 103,5 0 0,1-1-684,1 0 1,-2 1 761,-2-1 1,-3 0 10,-18 1 1,-2 0-1164,29-5 1200,-9-2 219,-9-1 112,-3-6-68,-18 3 1023,-3-5-989,-16 6 2324,-8-5-2369,-4 5 17,-4-4 34,-2 8 11,1 2 1935,-1 1-1924,1 2-28,2 1-28,2 1 213,1 1-482,4 1-39,0 1-6,3 0 6,2 3 11,1 2 1,5 6-1,3 5 1,16 18-12,-3-3-551,13 13 523,-15-17 0,1 0-28,12 17 11,-13-16 0,0 2-73,-4 1 1,-2-1-18,3 12 40,-2 12 50,-16-24 34,-9-4 39,-6-6 51,-23-1-18,5-8 40,1-6 0,-1-1 50,-6-7 6,-10-3 28,20-6-6,4-2-3205,5-1 3205,5-3 359,5-2-269,8-14-174,8 6-50,7-12-2269,24-1 2218,-2 10-5,-10 11 0,1 2-86,17-4-49,-8 10 0,2 1-122,19-5 343,-6 5 1,0 2-781,9 1-404,-10 3 0,1 1-1729,-12 3 1,-1 0 190,0 0 1,-1 0 2646,0 0 0,-5 2 0,-7-1 0,-3 0 0</inkml:trace>
  <inkml:trace contextRef="#ctx0" brushRef="#br0" timeOffset="98526">20004 13605 16068,'7'-8'5746,"-1"1"-4581,-6 7 2442,0 0-3595,-44-9-1,32 10-11,-33 1 11,45 10-5,4 6 10,12 4-570,1-5 571,12 5-6,-2-8 0,3-2-16,0-2 22,1-3 6,-3-3 27,-3-2 12,-4-3 33,-3-3 11,-4-2 12,-3-4 542,-3-2-581,-3-3-12,-2-1 0,-2-2 11,0-1-16,-4-1 50,-4-9-34,-1 9-16,-5-4-1,1 10 12,-2 2-23,0 2 18,-2 3 4,0 3 63,-6 1-96,4 5 6,-3 2-28,5 5 16,-7 14-33,6-2-5,-7 11-494,8-4 494,3 2-1,2 2-22,3 3-39,5 0-40,7 3-425,20 15-78,5-13 86,-5-14 1,1-3-1796,24 6 2319,-19-15 0,0-2 0,3 2 0,-1-3 0</inkml:trace>
  <inkml:trace contextRef="#ctx0" brushRef="#br0" timeOffset="100184">20026 13873 19109,'17'-54'1689,"0"1"1,-1 3 0,-3 8-1237,-6 13-5,-1 2-33,-1 1-28,-1 3-46,-2 1-27,-1 4 280,0-1-354,-1 8-55,0-1-39,0 9-51,0 1 17,0 1-123,-2 6-6,-1 2 17,-3 8 0,0 5-3398,-1 5 3404,-1 5-2274,1 3 2273,1 3-464,2 0 465,2 2-107,5 14 96,4-12-1,5 7 0,13-11 18,8-7-24,2-3 1695,3-10-1672,-7-11 12,0-2-1,1-4 2749,2-4-2726,-1-3 101,14-12 178,-14 3-195,6-8-6,-17 4 23,3-17-146,-8 7 0,3-14 0,-10 13 0,0 0 0,-3 3 229,-1 3-229,-2 4 0,-1 3 504,-1 5-504,-2 4 78,1 3-78,-1 4 783,0 1-783,-1 2 0,-5 7 0,-1 1 0,-7 10 0,-1 1 0,-11 18 0,-5 9-891,-1 1 891,2-1 0,10-15-442,-6 9 442,6-12 0,-7 5 0,9-15 0,-1-2 0,-1-3 0,0-3 0,-3-2 0,1-2 0,-16-2 0,9-2-2950,-10-3 2950,12-4 0,1-2 567,2-3-567,-5-8 0,9 2 0,-4-9 0,11 4 0,2-4 0,3-4 324,2-5-324,2-22-163,3-7 163,4 16 0,1 0 1918,1-15-1918,-1 28 0,1 4 0,-2 3-28,1 3 28,-2 6 0,0 2 0,0 6 209,-1 2-209,0 4 1422,-1 3-1422,0 0 34,0 5-34,3 2 0,4 16 0,1-2 0,4 14 0,-3-3-990,0 5 990,-2 1 0,-3 0 0,-1 0 0,3 11 0,-3-11 0,-1-1 0,3-1 0,0-3-111,1-4 111,3-3-3028,1-5 3028,4-2 0,3-3 0,3-2 0,2-2 0,4-4 0,0-2 654,2-3-654,13-3 0,-10-4 83,8-3-83,-12-4 0,-1-2 0,-2-2 3069,0-3-3069,-1-4 0,-1-4 0,0-4 0,-2-3 0,0-2 0,-2-2 0,-2 1 0,-1 1 0,0-6 0,-5 13 0,-1-1 0,-6 16 0,-2 4 0,0 5 0,-1 2 0,0 2 0,-2 1-62,0 1-1862,-7 18 121,4-3-1799,-4 17-6065,5-11 9667,2-1 0,2-11 0,0-3 0</inkml:trace>
  <inkml:trace contextRef="#ctx0" brushRef="#br0" timeOffset="100554">21094 13720 27583,'3'-10'28,"2"4"-22,4 12-1,4 1-10,6 0 10,4 1-10,5-2-270,2-1 303,2-2-6,-1-1 18,-1-2 183,4-8-105,-10 1-536,2-9 575,-14 0-39,-2-3 22,-4-4-23,-2-3-105,-3-1-12,-7-13 0,-2 12-208,-7-8 208,-1 16 0,-14 0 0,5 7 0,-10 1 0,10 10 0,2 0 0,2 5 0,2 3 0,2 4 0,1 6 0,1 4 0,-1 6 0,3 4 0,2 5-74,2 3 74,4 5 0,3 2 0,4 4 0,5 1-1034,6 0 1034,5-1-533,3-4-318,2-3-633,1-4-2775,-2-5-5572,-3-6 9442,-4-7 0,-7-10 0,-4-4 0</inkml:trace>
  <inkml:trace contextRef="#ctx0" brushRef="#br0" timeOffset="126520">23176 1290 27986,'1'-6'-812,"1"2"915,-2 4-375,50 98-3939,-35-52 4038,3-7 0,2 8 0,-5-7-175,-11 13 304,-2 4-291,-1 6 173,-4-13 0,-1 2 4,1-10 1,0 1-285,-2 14 1,-1 0 602,2-14 0,0-1-109,1 1 1,0 4-4,0 12 1,1 9 0,0-5-578,0-20 1,1-3 0,0 5 539,0 3 0,1 7 1,-1 2-1,0-2 0,1-6-29,0 0 1,0-5 0,0 2-171,0 16 1,0 3-1,0-4 153,0-13 0,0-2 0,0 0-259,0 2 0,0 0 1,0 1 257,0 1 1,0 0-1,0 0 3,0 1 0,0 0 0,0 1 2,-1 0 0,1 0 0,0 1 2,-1 0 0,1 0 0,-1 0 5,0 1 1,0 0 0,0 0 0,0-1 0,0-1 0,-1 7 37,1-11 1,-1 5-1,-1 3 1,1 1 0,-1-2-1,1-5-244,0 5 1,0-5-1,-1 0 1,1 5 237,-1-4 1,0 5 0,0 2 0,0-1-1,0-2 1,1-5 4,-2 13 1,0-5-1,0 0-4,0 2 1,0 0 0,0 0-98,0 0 1,0 1 0,-1 0 94,1 0 0,0 0 0,-1 0 123,1 0 1,0 1 0,-1-1-122,1 1 1,0 0 0,-1 0-137,1 0 1,0 1-1,0-1 94,1 1 0,-1-1 1,1 1-4,0 0 1,-1 1 0,2-1 9,-1-15 1,1 0-1,0 0 1,1 0-1,-1 1 0,1 0 1,-1 0-1,1 0 2,0 0 0,0 0 0,0 1 0,0 0-21,0 0 0,1 1 0,-1-1 1,1 1 26,0 0 1,-1 1 0,1-1 0,0 1 32,0 0 1,0 1 0,1-1 0,-1 1-1,1-1 1,-1 0 0,1 1 0,0 3 14,0 4 0,0 4 1,0 2-1,1-1 1,-1-3-10,0 1 1,1-3-1,-1-1 1,1 5-12,-1-13 0,0 4 0,0 0 0,0 0 1,0-1-1,0-3 4,0 8 0,0-3 1,0-2-1,0 2-65,0-1 0,0 1 0,0 0 1,0 0 54,0 0 1,-1 0 0,1 0-1,0 0 4,-1 0 1,1 0 0,0 0 0,0-1-2,-1-1 1,1-1-1,-1 2 1,1 6 9,0-8 0,-1 6 1,1 3-1,-1 2 1,1-1-1,0-3 1,-1-4-10,1 0 0,-1-5 0,0-1 0,1 3 0,-1 4 2,1 0 1,-1 5 0,1 5 0,-1 1 0,1-1 0,0-1 0,-1-5 0,0-7 4,1 9 1,-1-7 0,1-3 0,-1 5-2,0-1 1,1 3 0,-1 1 0,0-2-1,0-4 7,0-3 1,1-4-1,-1-1 1,0 1 8,0 15 1,0 0 0,0-1-4,1 0 0,-1-1 0,0 0-4,1-1 0,-1 0 1,1 0-3,0-2 1,-1 0-1,1 0 37,-1-1 1,1 1-1,0-1-44,0-1 0,-1-1 0,1 1-2,-1-1 0,1 0 0,0-1-4,0 0 1,-1-1-1,1 1 2,0-1 0,0-1 1,0 1 3,0-2 0,1-1 0,-1 1-6,0-1 0,0-1 1,1 0-7,-1-1 1,0 0 0,1-1 1,-1-1 1,0 0 0,1 0-6,-1-1 0,0 0 0,1-1 30,-1-1 1,0 0-1,1 0-50,0 18 1,0 0-74,1-3 1,0 1-989,2-10 0,0 2 0,1-2 1081,4 10 0,-1-3 0,-1-5 0,0-6 0,4 1 0</inkml:trace>
  <inkml:trace contextRef="#ctx0" brushRef="#br0" timeOffset="128250">25892 2713 25472,'-16'-12'101,"3"6"-40,9 19-33,-1 4 23,-1 2 22,-3 11-269,4-7 212,0 6-4,4-10-12,1-3 17,3 0-17,2-3 17,6-3 5,2-1 1,4-3 10,3-3 214,3-1-113,29-13-56,-19 2 39,20-10 214,-24-6-141,-11 5-3408,-1-7 3358,-13 6-11,-2 1 39,-11-9-73,-7 4-56,-5 0 51,-25 4-85,18 14 1,-16-1 27,19 10 1,-11 8-34,0 8-6,1 3-2251,6 4 2263,13-3-34,-2 12 987,8-6-982,-1 10-5,9-11-22,4 1-51,6-1-95,6-2-134,7-1 1849,7-3-2348,6-2-392,6-3-1748,-9-7 1,3-1 2968,22 2 0,-7-2 0,-23-6 0</inkml:trace>
  <inkml:trace contextRef="#ctx0" brushRef="#br0" timeOffset="128628">26742 2722 19361,'-3'-4'3837,"0"0"-1557,3 4-1933,-79 10-269,52 0-891,-18-2 0,4 3 858,27 6-6,3 0 383,2-1-417,3 1 12,1-2-6,3 0 6,1-1 11,3 0 0,3-3 1311,4-1-1277,3-1 10,4-3 1,3-2-6,2-2-11,4-2 6,1-4 5,1-2 23,-2-4 179,6-9-90,-12 3 246,2-12-234,-15 9 156,-6-10-218,-7 11-28,-6-4-29,-3 8-16,-4 1-22,-3 2 5,-3 4-11,-1 3-17,-1 2 2,1 2-13,1 3 0,3 2 0,1 4 0,3 3 0,3 2 0,2 2 0,2 2 0,2 0 0,4 3 0,2 1-7,4 2-83,5 2-100,5-1-737,9 1 199,5 0-526,6 0-8577,15 5 9338,-14-12 0,0-1 0,-22-13 1</inkml:trace>
  <inkml:trace contextRef="#ctx0" brushRef="#br0" timeOffset="129266">27387 2840 25998,'6'-25'-56,"-1"7"40,-3 24 16,0 1 0,2 4 5,-1-2 12,-1 0 0,-1-1 16,0-1 35,-1 1 167,-7 0-78,0-3 33,-6 0-22,-2-4 0,0 0 179,-8-4-168,7 0-5,-3-4-12,8-1-38,3-2-7,1-1-22,2-2-5,2-1-28,1 0-1,1-2-16,1 1-17,3 0 17,0 2-28,3 1-1,1 2-10,1 0 28,1 3-46,7 1 1,-3 3-45,6 1 39,-4 5 17,0 2-11,1 3 11,0 4 0,-2 2-17,0 3 6,-1 0-11,-3 2 5,-3 1 11,-2 0-5,-3 0 17,-3 0-29,-3 1-111,-9 9-23,0-7-156,-9 6-253,3-9-313,-2-1-628,-1-1-1333,-1-2 2840,-1 0 0,11-7 0,1-2 0</inkml:trace>
  <inkml:trace contextRef="#ctx0" brushRef="#br0" timeOffset="129674">27940 2745 24749,'-15'28'207,"0"0"0,-11 20-83,15-37-1,-1-1 6,-2-1-1481,-2-2 1487,-2-1 376,0-1-326,0-3 44,-1-1 12,0-1 11,1-2 6,0-2-34,1-2 11,2-4-28,2-1-39,4-2-45,3-1-44,3 1 27,4-6-44,4 5 1114,2-5-1148,4 7-5,1 0-6,3 2-1,2-1 1,2 3-17,3 0 6,26 3-1,-16 5-21,19 4 10,-23 5 0,-2 3-10,-2 0 21,-4 2-10,-3 1-1,-4 1-5,-5 0 0,-4 3 5,-3 0-16,-7 2 10,-4 2-32,-9 1-40,-7 1-307,-6 1 105,-6 0-3508,-5 0 2960,-2-1-819,-2 0-3263,15-10 1,1 0 3306,-10 4 1,2-2-1,28-12 1</inkml:trace>
  <inkml:trace contextRef="#ctx0" brushRef="#br0" timeOffset="130300">28513 2980 27589,'48'-14'-13,"1"0"0,-16 3 0,1 1-497,11 4 1,-1 3 330,6-2-569,-14 3 1,0-1 540,17-1 123,-20 1 0,-1 0-17,8-1 62,-6-2 33,-6-1-33,-6-1 78,-5-2 11,-7-1 6,-3-1 11,-5-1-16,-1-1 393,-6-1-400,-4-2 969,-7 1-907,-21-9-44,4 6 22,-14-4 50,10 10-795,1 3 823,2 3 23,3 2-22,4 2 290,-5 1-358,16 0-27,-2 2-29,16 0-34,2 0-5,4 2 1378,3 2-1367,7 5-28,8 5 0,7 4-8,-2-3 0,3 0-280,16 11 310,-14-9 1,0 1-429,-2 2 0,-2-1 423,13 12-11,4 11-11,-22-12 5,-9 1-11,-7-1-358,-18 26-57,-3-20-3251,-15 18 1851,3-26-4436,-3-1-3552,2-3 9338,4-5 0,11-9 1,5-5-1</inkml:trace>
  <inkml:trace contextRef="#ctx0" brushRef="#br0" timeOffset="130609">30188 2551 21411,'2'-8'3327,"0"1"-2632,-2 7-180,0 0-145,-7-63-107,-4 38 3,-9-19 0,-7 1-865,-19 19 700,-10-2-28,17 15-28,17 8-23,-1 7-33,7 4 16,0 7-5,5 22 6,4-3-3109,0 20 3103,5-4 11,1 8-148,1-26 0,0 1 131,0 2 1,0 1-1,0 1 0,0 0-551,0 2 1,0 1 542,-1-2 0,0 1-14,-1 1 0,0 0-23,-1 0 1,-2-1-59,0 1 0,0-1-87,-1 0 0,-1-1-956,0 0 0,0-1 563,1-2 1,-1 0-457,1-2 1,-1-1-2062,-5 29 3106,-1-1 0,6-29 0,0-3 0</inkml:trace>
  <inkml:trace contextRef="#ctx0" brushRef="#br0" timeOffset="130783">29363 3496 13381,'21'-51'1258,"-1"0"1,3-2-1,3 8 352,16 8-1543,4 3-22,7 7-40,-7 11-27,7 1-40,5 0-132,-12 6 1,3-1 34,-10 3 1,0 0-203,13-2 0,1 0-199,-15 2 0,-1 1-502,0 0 0,0-1-314,-1 0 1,-1-1-966,-1 0 0,-1-1 2578,3-1 0,-3 0 0,3-1 0,-3 0 0</inkml:trace>
  <inkml:trace contextRef="#ctx0" brushRef="#br0" timeOffset="131688">30722 2840 26431,'-56'-8'95,"1"1"1,4-1-1,6 7-84,8 24-1919,8-2 1931,-6 9-46,15-7 537,3 0-531,6 0-6,5 0 340,13 14-350,14-9 5,4 5-674,6-17 679,-7-8 1019,1-3-1007,-1-3 17,2 0-1,-2-5-16,0-3 159,5-10-92,-9 1 67,7-16-341,-14 12 285,0-8 22,-7 9 827,-1 1-781,-1 1 21,-1 2 12,-2 2 152,0 1-192,-2 5-21,0-1 266,-1 6-350,0 1-18,1 0-21,-1 0 27,-1 2-11,0 2 5,-3 5-5,-1 2 0,0 3 17,2 3-22,0 1 5,2 1 0,2 1-17,2 0 6,14 16 16,-1-15-22,34 18 1,-20-27-503,16 1 513,-17-11 1,-2-7 10,1-2 1,-1-6 5,1-4-104,-2-6 104,1-5 1,-2-5-934,0-5 922,-2-5 5,1-6-5,0-5 0,-10 24 0,-1 0 6,2-1 0,-1-1-1090,1-1 1,0 0 1088,0-1 1,0 0-3,0 1 0,0 1 7,-1 1 1,-1 1 28,9-25 71,-6 9 9,-6-5-119,-7 20 707,-4-1-707,-3 19 2422,-5 4-2422,2 4 524,-4 5-524,2 5 0,-2 7 0,-2 7 0,-7 27 0,6-4-999,6-10 1,2 1 998,3 20 0,2 6 0,7 2 0,-1-29 0,1-1 0,3 1 0,0-1-809,10 30 809,1-3 0,1-4 0,0-4 0,-3-4 0,-3-3-63,-1 10 2,-7-15 5,0 6-400,-5-21 372,0-3 45,0-5 5,1-4 1725,4-4-1691,10-4 951,2-3-951,8-5 22,-1-3-27,1-5 21,2-3-4,2-3 24,0-2-8,1-4-22,2-2 22,0-3-17,-1-2 11,-2 0 12,-2 0-1,-4 2 12,-4 1 22,-6 3 13,-4 1-80,-5 1 0,-3 2 0,-1 2-52,-3 2 52,-1 3 0,-1 1 0,-1 2 0,1 1 0,1 1 0,1 2 519,0 0-519,1 1 55,1 2-55,0 1 0,0 1 0,1 2 0,0 5 0,0 1 0,0 7 0,1 1 0,2 4 0,5 14-426,1-5 426,3 12 0,0-7 0,0 1 0,1 2 0,1 0 0,1 1 0,1 1 0,3 0 0,0-1 0,0-1 0,0-1 0,-2-3 0,-4-3 0,-5-2 0,-4-3 0,-3-3 0,-7-3 0,-4-2 0,-10-2-779,-6-1-795,-7-4-3411,-5-3 4985,-7-2 0,20-2 0,2 0 0</inkml:trace>
  <inkml:trace contextRef="#ctx0" brushRef="#br0" timeOffset="132667">32211 2887 24564,'4'11'858,"8"2"-511,12-4-218,3 0-40,8-3-16,-5-3-23,3-2 1,2 0-2102,0-3 2130,0-1-2961,-4-3 3050,-4-2 67,-5-1 984,-6-2-609,-4-18-492,-6 8-34,-7-13-11,-6 12-23,-5 1-11,-3 1-11,-4 3 0,-4 3-11,-3 3 0,-1 4 33,-12 6-38,12 4 763,-7 5-759,15 4-10,2 3 22,2 3-6,1 4-10,0 3 4,1 5 7,2 1-464,0 22 441,5-12-11,4 14-51,11-16-2137,8-2 2003,10 0-201,8-3-572,10-2-246,3-4-312,5-4-8304,-6-6 9452,-8-4 1,-19-8 0,-9-3 0</inkml:trace>
  <inkml:trace contextRef="#ctx0" brushRef="#br0" timeOffset="133649">26261 4297 17735,'-21'-52'1090,"1"1"0,2 7 1,2 9 848,3 19-1860,-1 17 662,3 10-712,-6 10-12,-2 11-963,-5 9 940,-2 11 9,13-23 0,0 4-35,-2 11 0,-1 7 0,3-3-41,0 0 0,2 0-370,-1 3 0,0 4 0,2-5 221,5-6 1,2-2-135,0 1 1,1 1-1281,1-1 1,0 1 557,0-1 0,1 0-776,0-1 0,-1 1-653,-1-1 1,-1 0 50,-1-1 1,-1 0 2285,-4 5 0,-1-3 0,-1 3 1,-1-3-1</inkml:trace>
  <inkml:trace contextRef="#ctx0" brushRef="#br0" timeOffset="134911">25691 5694 15858,'-51'3'823,"0"-1"1,5 0 0,7-7 197,6-21-724,7-8-490,7-7 291,11 3 0,4-2-79,3 7 1,2 0-17,2-13 0,5-3-93,11-4 1,7 0-724,-4 15 0,3 1 0,2-1 449,9-7 0,4-1 0,0 3 67,-5 8 0,0 2 0,1 3-112,0 1 0,2 2 1,-2 3-279,3-1 1,1 0-345,-4 3 1,3 0 0,-1 0 293,5-2 1,1 0 250,-7 3 1,1 0 0,-2 2-53,4-2 0,-3 2-344,0 0 1,0-1 746,-1 1 1,0 0 193,-2 0 0,0 0 92,-3 0 0,0 1 241,-3 0 0,0 1 382,20-14 2054,-19 13 1,-2 1-1216,2-1-235,3 0 3,-29 16-574,-2 3 1481,-4 2-1885,-4 3 1555,-6 5-1639,-6 4-32,-4 5-58,-6 4-11,-2 2-95,-1 1-39,2 1-3127,2 0 3076,5 1-161,-1 8 139,10-11-11,1 6 11,10-14-22,1-1 0,5-2 0,1-2 596,3-2-597,3-1 3330,2-2-3279,1-2 213,21-8-129,-12-3-3070,16-8 3126,-18-2 17,0-3-2022,5-13 2078,-8 6-939,4-10 933,-9 10-4,-1 2-24,-1 2 1849,-1 3-1793,-3 5-16,-2 3-56,-1 4 2657,-3 4-2658,1 0 1909,-7 18-2104,-1-3 0,-6 17-6,1-4-6,-2 3 23,-1 3-12,0 0-907,-4 16 874,9-13 11,-1 9-286,10-16 286,4-4-11,3-1 23,6-5-1,3-2 12,3-4 27,1-4-33,3-4 17,13-8-11,-5-4 13,5-11 1,1-3 8,5-8-270,-8 4 1,-1-2 252,4-10-11,-1-5-11,1-7 25,-19 23 0,-1-2 16,8-15 1,-2-2-26,-5 10 1,-2 0 11,6-12 0,-2 1-754,-6 14 0,-2 1 759,0 1 0,-1 1 40,8-27-203,-8 22 1,0 1 229,2-11 6,0-7 23,-7 27-6,-3 6-11,0 6 78,-2 3 872,1 6-1096,-2 1 1981,-1 7-1936,-3 5 598,-2 8-593,-11 25-10,2-2-779,1 1 0,0 2 790,-2 14-9,7-20 0,1 2-11,4 2 0,3-2 3,2 22 5,1-22 1,3 0-1,6-3 1,2-3-7,9 16 9,-5-18 1,1-3-4,10 8-1081,4-5 1070,1-1-292,19 4 287,2-5 27,-2-3-10,-10-12 27,-20-10 1,-4-3 38,0-9 1356,-5-9-1367,-3-4-5,-4-7 5,-5 3 12,0-2-12,0-2 1222,-1-2-1222,0 1 6,0 2 367,1 1-423,-1 4 0,-1-5 0,0 10 0,0-3 0,0 10 0,1 3 0,0 3 0,0 1 0,0 2 0,1 1 0,2-1 0,5-1 0,-1 1 0,3-2 0,-4 3 0,-1-1 0,-1 1 0,-1 0 0,-1 0 0,0 1 0,-1-3 0,0 1 0,0-4 0,0 4 0,0-3 0,1 3 0,-1 0 0,1-1 0,-1 1 0,2-1 0,-2 1 0,1-1 0,0-1 0,-1 1 0,2-2 0,-2 1 0,0-2 0,0 3 0,0-1 0,-1 1 0,0 1 0,-1-1 0,1 1 0,0 1 0,-1 1 0,1 0 0,0 0 0,-1 2 0,-2 7 0,2 2 0,-2 7 0,2 0 0,0 4 0,2 2 0,2 4-220,3 1 220,3 1 0,5 0 0,4-3 0,1 1 0,7 6 0,-4-8 0,0-1 0,3 0 0,-1-2 0,-2 0 0,-1-2 0,-3-1 0,-3-2 0,-3-3 220,-3 0-220,-4-2-679,-8 1 91,-6-5-274,-8 0-477,-9-6-806,-7-1-4421,-6-4 6566,-10-3 0,23 2 0,1-2 0</inkml:trace>
  <inkml:trace contextRef="#ctx0" brushRef="#br0" timeOffset="135318">28271 4458 26094,'26'20'148,"0"0"0,14 12-80,-16-22 4,-8-5 29,-1-1 28,-2-3 0,0 0 0,-1-4-23,0-1 12,1-5 72,7-10-106,-5 2-6,5-9 46,0-8-63,-7 7-22,5-10-202,-9 13 263,-1 2 18,-4 4 123,-2 2-163,-4 5-33,-4 3 0,-6 5 0,-18 2-29,3 4 7,-13 2-1,8 3-5,1 2 242,3 0-252,4 2-7,4 1 0,4 2-7,5 1-38,3 2 45,3 1-11,2 2 0,3 2-34,13 11-196,15 4-28,7 0-1468,12-3 1076,-8-13-291,4 0-527,0-1-1282,0-2 2761,6 0 0,-24-9 0,-1-2 0</inkml:trace>
  <inkml:trace contextRef="#ctx0" brushRef="#br0" timeOffset="137068">29286 4695 22509,'-24'-24'314,"9"4"-253,45 19-16,4-2-23,9-1-1940,7-1 1940,5 0-5,4-2 0,2 0-835,1-2 823,-2-1 1,-3 0 16,-6-1 29,-6 0 664,-9-1-575,-7-1 12,-10 0-29,-7-2-17,-7-2-33,-8-3-28,-6-3 5,-9-3 6,-7-3-327,2 8 0,-2 0 394,-15-11-39,12 12 0,1 2 118,-12-4 22,3 2 22,2 5-55,5 4 34,0 2-214,13 5 807,0 1-829,12 8 1161,2 4-1133,5 7 0,3 4 11,16 21-17,0-6-334,12 16 323,-3-13 6,2 3-12,1-1 1,-1 1-6,-4-1-1,-4 0-27,-7 0-28,-6-1-29,-7-1-467,-8-1 249,-6-3-268,-8-1-544,-3-3-1255,-1-3 2381,-4 0 0,13-12 0,0-3 0</inkml:trace>
  <inkml:trace contextRef="#ctx0" brushRef="#br0" timeOffset="137301">30901 4362 21231,'0'-4'3020,"0"0"-2388,0 4-665,-9 24-40,7-8-101,-7 22-162,12-14-330,2 2-3607,7 10 3210,-1-6 0,-1-5 0,-4-13 0</inkml:trace>
  <inkml:trace contextRef="#ctx0" brushRef="#br0" timeOffset="137467">31214 4491 19568,'2'-5'3803,"0"2"-2033,-2 3-1781,4 23-124,-6-6-391,3 22-1350,-8-10 1876,-3 5 0,6-17 0,-1 0 0</inkml:trace>
  <inkml:trace contextRef="#ctx0" brushRef="#br0" timeOffset="138271">26776 6192 21803,'14'-47'816,"0"1"0,-1 3 0,-2 7-262,-3 7-61,-1 4-123,-3 6-23,-2 5-89,-2 3-1,-12 4-229,0 4-16,-16 5 16,-23 18-20,17-1 0,-2 2-1707,-1 1 1,1 2 1689,-3 4 1,2 1 2,11-5 1,2-1-52,1 1 0,0 2-30,-3 18 1,5 1 24,-2 9-719,14-13 0,6-3 725,22-4 28,15-6 17,12-5 0,8-6 22,8-5-11,-29-8 0,0-1 0,0-1 0,-1-1 17,30 0 16,-6-2-289,-9-4 312,-6-2 6,-5-5 16,-6-3 29,-4-3 10,-4-4 18,-5-1-1,-4-3-5,-5-3-28,-4-3-6,-4-2-33,-4-1-1,-4-3-10,-6-1-7,-5-1 2433,-3 0-2463,-8 7 0,-2 2-8,-12-5-721,7 8 0,-1 5 704,-8 7-23,2 5 963,3 5-1052,8 4-62,6 3-112,10 5-246,5 4-701,6 7-1696,3 4 2940,8 6 0,-4-12 0,5 0 0</inkml:trace>
  <inkml:trace contextRef="#ctx0" brushRef="#br0" timeOffset="138836">28057 6336 23217,'46'-1'12,"-1"-1"0,1 1 1,-1-1-1,0 0 1,-2-1-1102,6 1 1,1-1 1062,1 0 0,5-1 0,-2 0-1240,9-1 1,0 1 1250,-8 0 0,3-1 0,-4 1 12,3 0 0,-3 0-454,-1-1 0,-1 1 457,-5 0 0,0 0-9,-6 0 1,-1 0 16,-5 0 1,-1 0 41,20-4 233,-13-2-154,-13-1 2139,-12-9-2178,-11 0-29,-12-6-10,-10 2 2155,-11 1-2150,-7 0 22,-9 0 6,-6 1 39,-3 2 68,-3 2-1191,21 7 0,0 1 1314,-13-3-23,-4 0 564,30 8-597,7 2-219,9 1-28,3 2 593,3 0-610,6 2 3404,3 2-3393,9 4 1,6 5-6,7 5 5,-4 1 1,2 1-1932,18 13 1923,-16-9 0,1 2-22,-4 2 0,-3 1-9,10 15 6,-15-15 0,-4 0-67,-5 11-2823,-7-1 2649,-9 1-196,-8-2-865,-9 0-182,-5-1-8319,-16 9 9047,14-17 0,-1-1 0,22-21 0</inkml:trace>
  <inkml:trace contextRef="#ctx0" brushRef="#br0" timeOffset="139702">30964 6064 20448,'1'-3'2694,"0"1"-975,-1 2-1792,13-17-22,-11 17-11,8-9-141,-14 24-234,-2 4-2326,-8 16-1041,1-6 3848,-9 12 0,14-24 0,-1-2 0</inkml:trace>
  <inkml:trace contextRef="#ctx0" brushRef="#br0" timeOffset="139875">31304 6131 24839,'15'25'-521,"-4"0"-588,-12-2-2140,-2 3-6110,-1-2 9359,-2-3 0,4-10 0,0-4 0</inkml:trace>
  <inkml:trace contextRef="#ctx0" brushRef="#br0" timeOffset="145237">25575 8584 24351,'1'-39'-408,"-4"14"-46,-9 48-224,-1 2-347,3 3-1897,4-1 653,2 0-17,8 0-296,6-4 47,8-2 899,9-5 275,4-4 308,5-5 308,1-3 728,1-3 17,-2-3 13,-1-3 1319,-4-3 1584,-5-3-424,-6-1 2493,-3-9-3130,-9 3-168,-3-7-634,-9 7 1225,-7-8-1601,0 7-100,-4-5-62,5 10-78,2 2-50,2 2-62,1 2-62,2 3-84,1 1-72,0 3-516,2 0 308,-1 8-39,1 2-162,1 9-281,1 3-330,3 3-554,2 4-1127,1 1-2386,2 2 4980,3 2 0,-7-15 0,1-1 0</inkml:trace>
  <inkml:trace contextRef="#ctx0" brushRef="#br0" timeOffset="145967">26349 8950 23144,'4'-54'759,"1"0"1,-1 4 0,0 5-2069,-1-2 1651,-1 3 319,-1-8-348,-1 18-77,0-2-63,0 22-285,0 6 140,0 4 425,0 3-615,0 0 141,1 7-2,1 3 939,2 9-905,2 3 699,2 8-710,1 3-17,1 5 12,-2 0 10,2 2-2316,-4 0 2295,-2-2-7,-2 1-5,-2-2 11,-4-1-109,-4-2 98,-2-4-6,-3-2-246,-1-4 280,1-4 11,-2-1 1,6-9 2212,1 0-2140,6-8-12,2 0 40,3-8-101,2 1-22,3-8 11,2 1 11,0-1-11,2-2 354,0 1-326,2-1-22,-3 1-1,1 1-10,-3 1 16,1 0-22,-1 2-34,1 0 0,1 3-56,2-2-55,5 3-52,3 0-66,6 0-45,4 1 0,4 0 39,2 0 72,1 0-4,10-5 195,-15 3 50,8-9 79,-21 3-33,-6 0 16,-8 2 39,-5 5 34,-1 2 40,-2 0 27,0-1-11,-2 2-6,1 0-5,1 0-23,0 1-27,1 1-118,1 1-68,0 8 29,3 10-6,0 4-11,2 6-34,-2-3-78,-1 1-107,0 3-151,0 0-140,0 1-769,0 0 371,3-1-336,3-1-683,2-1-1496,4-3-6397,0-4 9264,-1-5 1,-6-7-1,-3-3 1</inkml:trace>
  <inkml:trace contextRef="#ctx0" brushRef="#br0" timeOffset="147120">27175 9088 9455,'7'-9'4795,"-1"2"-1272,-6 7 61,0 0-3573,9-43-67,3 26 45,7-31 1403,0 38-1392,-2 3-5,1 2 831,0-1-927,11-2 84,-11 2 3403,5-2-3374,-12 4-7,-3-3 6,0 0 17,-1-8 12,-2 3-7,-1-4 40,-4 0-45,-2 6 0,-2-2 11,-1 6-22,0 2 5,0 2 6,1 0-11,1 1-11,0 0-6,0 1 11,1 0 23,-10 9-29,2-2 1,-9 10 5,5-2 6,-9 14-17,7-5-23,-5 10-5,11-11 17,2 1 0,4-1 0,1-1 5,8-1-5,3-1-11,8-1 33,4-3-11,4-2 0,4-2 5,2-4 7,16-2-29,-10-3-964,11-3 970,-14-3 22,-3-2-409,0-3 426,-3-1 22,6-12 40,-3-9-40,-3-4 1,-6-7-474,-9 6 468,-1-5 28,-4-4 0,-2-4-51,-1 17 0,-2-1-3,3-20 1,-2 1 30,-1-7-5,1 2 11,0 5 107,4-3-63,-2 20 404,0 1-414,-3 23-68,-1 4 11,-1 4 384,0 1-456,-2 7 39,0 3 11,-2 10-5,0 6 5,-2 8 240,0 6-262,-2 6-1153,1 3 1152,0 2-4,1 1 4,3-3 1,2 15 0,4-18-122,1-11 1,3 0 37,12 12-101,1 1 117,4-10-27,-4-15 1031,2-1-1054,2-3-44,2-3-12,2-2-22,1-3 39,0-3 5,29-5 180,-20-5-509,19-7 520,-26-6 12,-2-4-7,-2-5 23,-1-3-5,0-6-1,-8 5 0,0-1 12,9-19-765,-9 14 0,-2 0 781,7-18 6,-4-4-11,0-1 22,-4 0 25,-7 21 1,-1 0-9,2-14 17,-1-8 501,-6 29-507,-2 6 12,0 5 71,-2 5-195,0 6 448,-2 3-481,2 5 1957,-1 0-1963,-1 4 5,-3 5 12,-3 7 22,-4 7-5,-3 7-9,0 10 0,0 3-2729,-5 15 2723,5-9 1,2-1-9,2 10-1401,3-2 1362,2-1-11,4-4-34,2-3-212,7 14 78,2-19-533,8 8 387,0-22-39,4-3-338,0-4 321,4-3-857,1-4 963,1-4-1312,1-3 1498,2-5 319,-1-1-169,2-5 51,-2-3 191,11-11-46,-10 0 1143,7-7-1080,-12 4 2423,5-6-1925,-7 3-415,-2 2 3050,-9 7-3156,-8 9-39,0 1 55,-2 2 696,-1 1-925,-3 1-28,-1 1 11,-5 2-22,-1 3-6,-1 4-16,-2 4 27,1 3-22,1 3 0,3 1 0,4 1 0,2 0 0,3 0-3381,4-1 3387,4-1-109,15 6 92,-1-8 16,9 4-22,-5-11 17,-1-2-5,-1-2 16,-2-2 39,-3-3 6,-3-1 3372,-2-4-3361,-3-2 113,0-4-96,-3-3 50,-1-12-67,-3 0 45,-2-25-56,-5 14-754,-4-13 759,-1 12-27,-3 0 28,-2 1-1,-1 3 1,-1 3-1,0 3 1,2 6-28,1 3-18,2 6-32,2 3-52,3 4-77,1 1-102,1 2-150,0 1-264,-1 3 380,-2 2-1596,1 5-2811,1 2 4716,2 6 0,1-9 0,1 1 0</inkml:trace>
  <inkml:trace contextRef="#ctx0" brushRef="#br0" timeOffset="147403">29412 8372 25163,'-14'8'-95,"3"3"-39,10 6-180,1 2-263,1 2-487,3 0-1025,4 1 1241,11 9 0,-10-17 0,5 5 0</inkml:trace>
  <inkml:trace contextRef="#ctx0" brushRef="#br0" timeOffset="147551">29565 8481 26805,'11'-14'-247,"-4"6"141,-11 22-191,0 3-471,0 5-1287,0 3 2055,1 7 0,2-15 0,0 0 0</inkml:trace>
  <inkml:trace contextRef="#ctx0" brushRef="#br0" timeOffset="148152">30122 9135 12977,'-44'-4'708,"1"0"1,0 0-1,-16-1 1,8 0 402,7 1-545,13 2 1170,11 0-1422,9 2 889,7-1-1052,4 1 1956,6-1-2016,7 0-30,32-3-50,1 1 496,-9 1 0,2 0-499,-6 1 1,3-1-2,13 1 1,7-1-1,-4 1 7,-2-1 0,1 1-630,1-1 1,5 0-1,-7 0 621,-10 1 1,-3-1 0,8-2 0,0 0 27,14-3 17,-26 3 1,-2-2 67,-5-4 16,-8-2 51,-8-11-118,-7 3-45,-6-9 12,-6 6-2338,-6-1 2410,-14-8-28,6 7 666,-20-12-593,21 18 28,-7-2 1727,10 6-1665,6 5-169,2 1-27,7 5-73,4 4 3263,0-1-3274,2 7 22,2 2 17,5 9 0,3 4 12,3 6-1083,4 5 1060,1 3 5,-1 3 23,-1 2-51,-5 2-27,-3-2-62,-6 1-163,-2-3-100,-6 1-349,-1-3-2033,-9 12-1696,3-15-5012,-3 6 9476,8-21 0,3-9 0,2-4 0</inkml:trace>
  <inkml:trace contextRef="#ctx0" brushRef="#br0" timeOffset="148392">31162 8637 27505,'0'58'33,"1"0"-38,0-3-1914,0 5 1824,0-15 0,-1 2-34,-1-11 0,1 0-95,-1 10 0,-1 0-731,0-3 0,-1-4-966,-2 21 50,1-24 1,-1-1 1870,-5 12 0,5-23 0,-1-2 0</inkml:trace>
  <inkml:trace contextRef="#ctx0" brushRef="#br0" timeOffset="149276">31028 9285 21002,'-3'-8'3540,"2"2"-2604,1 6-623,-24-65-2104,15 43 1883,-4-15 1,1 2 52,8 24 387,2 1-538,2 2-50,5 0-61,4 0-68,8-1-78,8 1-1080,9 0 793,9 1-189,-7 5 0,2 0-1284,23-1 1465,-20 3 1,-1 0-625,13 1-70,-20 0 1,0 0 220,10 1 292,6 0 425,-26-2 415,-7-2 302,-6-1 191,-5-3 173,-2 0 2310,-4-2-2096,-2 1 32,-4-1-33,-2 1 1326,-1 0-1500,0-1-84,0 1 550,0-2-695,3 3 347,1-1-566,4 5 186,2 0-556,6 2-21,2 0 5,10 2-39,4 3-3376,8 4 3370,5 7-16,5 5-315,-13-2 0,0 2 192,12 11-48,-13-3 1,-3 1 47,-7 4 72,-3 9 67,-18-17 39,-5-3 6,-7-4 34,-5-2 39,-32 3-6,20-10-2055,-21 2 2100,31-10 72,4-1 2096,6-1-2067,5-3 511,4 0-533,3-4 23,1-2-68,4-2 3363,3-2-3430,5-2-3331,14-8 3325,-3 4-34,11-6 11,-6 8-16,2 1 16,1 1 23,16-7-42,-12 7 0,0 1-9,22-11-421,-23 11 0,-2 1 433,2-1 5,-4 1 2958,-4 3-2958,-4 0 0,-5 4 73,-4 0-33,-6 3-23,-2 1-79,-4 2 1345,-6 1-1277,2 0-6,-4 1-11,5-1 11,0 0 230,3 0-258,-1 0-11,0 0 23,-1 2-1,-1 0-5,-2 3 5,0 1-11,-7 15 12,7-6-18,-5 17 23,8-16 12,0 6-18,5-7 6,1 0-22,4 0 10,4-1 29,1-1-28,5 0 11,0-2-17,3 0-5,12 1 11,-8-5 11,9 0 0,-13-6 0,-2-2 22,5-7-28,-8 0 40,3-6 39,-5-7-23,-5 2-16,3-9-1,-6 5 96,1-10 0,-1-1-90,-1 5 17,4-28-22,-8 48-12,-1 3-11,0 1-11,0 1-2021,0 2 771,3 4-1152,0 3-4521,3 6 6923,1 3 0,-3-6 0,0-1 0</inkml:trace>
  <inkml:trace contextRef="#ctx0" brushRef="#br0" timeOffset="149642">32704 9157 27107,'0'3'17,"2"0"56,9 1-51,2-1 1,7 2-1,0-2-5,0 0 11,1-3-11,-1 1 11,-3-4 22,-2 1 6,-2-4 0,-1-2 11,-3 0-22,-1-4 17,-3 0 22,-1-10-68,-4 4-4,-4-6 10,-4 7-11,-4 3 12,-4 0-1,0 3 6,-2 2-11,-1 4 50,-5 1-89,6 2 38,-4 3 7,-4 14-18,9-2-5,-11 14-16,2 21-12,10-14-1251,-6 23 1134,18-23-208,1 3-965,8-1 102,3 0-946,9-3-3142,4-2 5304,9-1 0,-14-15 0,0-2 0</inkml:trace>
  <inkml:trace contextRef="#ctx0" brushRef="#br0" timeOffset="151302">25901 2008 14339,'-48'4'474,"-1"-1"0,1 1 0,-12-1 1,4 4 153,11 7 1,4 2-308,8-3 0,1 0 117,-1 0 1,-2 1-10,-20 8 1,-2-1-132,12-4 0,-1 0-9,4-2 0,-2 0 0,2 0 407,-9 0 1,1 0-205,-3 0 1,0-1-45,-3-1 1,1 0-180,-1-1 1,-1 0 122,1-2 1,-1-1-195,2-1 0,1 0 258,1-2 1,2 0-438,3-2 1,2-1 12,4 0 0,2-2 6,6 0 0,2-1 965,-17-2-1043,17-1 1068,13-5-1904,15-1 1788,9 0-1892,8 1 2565,4 5-2147,3 1 438,3 2-166,2 4-93,2 4 786,1 6 457,0 6-759,-1 6-630,-4 8 167,-8-3 0,-2 4-1936,3 23 1849,-6-14 1,-2 1-863,-5-8 1,-1-1 985,0 5 0,-1 1 159,-2 3 0,0-1-987,-2 4 0,0 1 1229,-2 2 0,0 0 194,-2 4 0,0 0-391,0 3 0,-1 1 313,0 2 0,0 0-420,3-18 0,-1-1 0,-1 1 229,1 2 1,-2-1-1,1 1-15,-1 2 1,-1 1-1,0 0-131,-1 2 1,0 0 0,-1 1 111,-1 3 1,0 0-1,0 0-2,-1 3 1,0 0 0,-1 0 46,-1 2 0,1 0 0,-1 0-9,3-13 0,1 0 0,-1 1 0,0-1-94,-1 1 1,0 0 0,0 1 0,0-1 118,0 1 1,-1 0 0,1 1 0,-1-1 32,0 0 0,0-1 0,0 1 0,-2 2-72,0 2 0,-1 4 0,0 0 0,0-1 0,0-2-13,1-1 0,0-3 0,0 0 1,0 2 5,0-1 0,-1 2 1,1 1-1,0-2 0,1-4 107,-2 7 0,1-4 0,0 2-113,3-5 1,0 2 0,1 0 0,1-4-36,2 1 1,0-4 0,1 2-7,-1 8 1,0 1 0,5-5-78,6-3 0,4-5 60,3-2 0,4-3 500,6-3 1,5-5-484,6-2 1,4-5 12,10-3 1,4-5-37,10-3 1,5-5 26,-13-3 1,2-3 0,1-1-19,6-1 1,3-2 0,6-2-74,-17 1 1,5-2 0,3-1 0,1 0 0,-1 0 0,-3 1 1,2-1 1,-1 0 0,-1 0-1,1 0 1,3-1-368,-5 2 1,3-2 0,1 0 0,1 0 0,-1 0 0,-2 1 0,-3 0-1361,4-1 0,-3 1 0,-2 0 1,-1 0-1,0 0 1917,9-1 0,0-1 1,-2 1-1,-7 1 0,14-2 1,-10 1-1,-20 4 1,-1 1-1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5:09:18.9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7300 2137 21017,'0'-4'2567,"0"1"-1030,0 3-930,-69-16-2061,42 14 1556,-14-6 0,1 3 53,17 11 764,-17 4-172,7-2 329,-16 4-2945,8-4 2664,-4 0-367,11-3 0,-1-1-322,-18 2 266,18-4 0,1 0-1401,-8-1 1248,5-2-387,7-2 13,6-1-115,9 0-54,3 0 1983,6 2-2068,3 0 721,1 1-1054,2 1 4104,0 4-3725,4 8-282,-1 2 186,5 10-3414,-2-2 3489,1 3-337,3 17 638,-4-9-638,1 14 487,-5-14 451,-1 1-79,-1 0 148,-4-1-69,0-2 128,-5 8 94,2-12 717,-7 20-392,10-32 3053,-2 8-3230,8-25 974,2-3-1300,1-2-261,3-3 0,2 0 0,2-3 0,2 1 0,11-5 0,-5 6 0,7-2 0,0 4 0,4 5 0,0-1 0,4 5 0,13 5 0,-6-1 0,19 6 0,-23-4 0,0 1-227,2 3 0,0 0-395,0 0 0,-1 2 50,-6 0 0,-3 2-637,-1 8 338,-11 4-2931,-8 2 3269,-11 3 451,-9 1-17,-9-1 657,-8-2-158,1-10 0,-2-1 644,-17 9-679,14-11 0,-1-1-549,-1-3 0,1-2-1271,-16 4-482,-13 0 1874,21-10 0,19-3 0,3 0 0</inkml:trace>
  <inkml:trace contextRef="#ctx0" brushRef="#br0" timeOffset="332">7794 2005 22302,'-3'1'5143,"0"0"-1089,3-1-3682,61 23-537,-28-13-798,9 5 1,0 0 933,-2-2 24,-3 2-2,-4 3-549,-5 1-149,-1 15-182,-12-5-10,-2 10-15,-11-9 456,-6 3 224,-3 0 159,-6 0 356,-2-1 251,-2-1 477,-1-1 1523,-2-2-1421,-10 8-167,5-11-2524,-7 5 2304,9-13-65,2-2-305,1-3 91,4-2 6,2-3-631,4-3-1129,4-2-3880,3-1 2191,2 0 0,1-1 0</inkml:trace>
  <inkml:trace contextRef="#ctx0" brushRef="#br0" timeOffset="729">8681 2081 27968,'-5'0'1691,"2"0"1354,3 0-2982,-13-63-813,15 39 585,-2-18 1,5 3-926,15 20 1795,10-4 27,-4 11 0,2 4-732,4 3 0,-1 3 0,1 3 0,0 5 0,-1 6 0,0 6 0,-4 6 0,-1 4 0,-5 5-366,-5 3-1679,-7 2 545,-6 5 566,-12 1-336,-6 2 1700,-11-1 688,-8 1 396,-5-3 490,-3-3-955,0-3-1049,2-5 0,7-2 0,5-6 0,9-4 0,6-5 0,7-4 0,3-4 0,5-4 0,4-2 0,8-3 0,28-8 0,-1-2-2069,5-2 1,2-1-604,-16 4 0,1 0 2648,19-6 1,-4 1-1,-9 2 1,0 1-1</inkml:trace>
  <inkml:trace contextRef="#ctx0" brushRef="#br0" timeOffset="1449">10668 2433 24475,'-30'-26'28,"-17"14"-34,13 25-532,-18 6 544,11-4 25,-3-3 0,-2-1-3931,-12 1 3922,11-3 1,1-2 44,0-4 923,5-5-861,7-3 5,6-5-28,7-3-22,7-5-33,4-4-12,6-5-287,2-7 271,7-7-23,3-6-6,4 8 0,3-2-5,5-5 0,1 0 1001,1-1 1,1 1-902,4 1 0,-1 3 74,-5 12 1,-1 1 9,2 2 1,0-1-735,0 2 0,1 1 738,-1 1 1,0 0 202,19-16-546,-4 4 421,-8 10 345,-7 5-167,-8 8 309,-6 5-80,-5 3 323,-2 3-525,-1 1 491,-3 1-475,-1 3 1651,-5 3-1631,-3 5-511,-5 5 87,-3 5-346,-4 6 430,-2 4 692,0 5-848,3 5 0,2 3 0,5 4-87,10-4 1,5 1-434,4 11 217,3-12 1,3-3-422,16 0-1871,6-1 1611,8-1 246,5-1 154,6-1 458,-23-19 1,0 0 133,1-1 0,0 0 78,0 0 1,1-1 85,-1 0 1,-1-1 371,26 15-991,-4 0 632,-7 0-241,-8 0-278,-8 1-265,-8 1-236,-9 1-31,-5 0-1449,-9 4 1771,-8 0 76,-7 1 412,-7-2-289,-3-2 97,-4-5-1445,-1-3-5557,2-6 7114,4-5 0,14-7 0,6-4 0</inkml:trace>
  <inkml:trace contextRef="#ctx0" brushRef="#br0" timeOffset="1918">11696 2396 23580,'-49'12'823,"6"-4"-374,17-21-138,-1-8-208,1-3-1,6-7-29,9 3-2920,4-5 2917,2-4 119,6-27-2503,4 11 2455,-1 17 0,2-1 29,2-5 1,0 2 41,-2 9 1,0-1-31,2-8 1,-2 0 176,0-12-204,-4 19 0,-2 0 89,-3-12-1175,-4-9 851,-4 25-171,-4 5 1880,-1 5-1805,-2 5 132,-2 4 1241,-1 5-1050,-1 2 135,0 5 229,2 3 226,2 5 47,2 6 3475,4 2-3690,-1 21-306,6-7-580,1 16 221,10-11-290,6 4-925,6-9 1,4-1 588,16 20 338,-9-18 1,2 0-286,-5-9 1,1-1 628,0 0 0,1-1 68,0 0 1,0 1 37,9 7 0,-2 0 71,-9-8 1,-1 1-473,5 6 1,-3 0 604,1 10-318,-7 2-2128,-6 0 1677,-6 1 41,-6-11 0,-2 1-897,-7 19 517,2-16 1,-2 0-2779,-12 15 3637,-6 6 1,12-27 0,0-2-1</inkml:trace>
  <inkml:trace contextRef="#ctx0" brushRef="#br0" timeOffset="2623">12977 1991 26428,'-30'-54'-448,"0"0"0,2 5 0,14 8-174,38 10 1932,1 8-292,16-6-2342,-4 11 2013,5 1-221,3 4 60,4 3 188,-14 6 0,1 2 468,19-1-1022,-10 6 0,-2 3-150,4 4-760,8 9 227,-25-1-129,-5 3-359,-2 14-230,-10-7-51,-4 12 131,-7-12 639,-4 1 441,-4-1 371,-14 9 604,2-12 1158,-12 6-232,-6-8 468,7-7 9,-9 2-2073,13-10-226,2-1 0,2-4 0,3-1 0,3-2 0,-2-2 0,8 0 0,-1-2 0,8 1 0,1 0 0,3 3 0,2-2 0,6 2 0,6 0 0,25 7 0,-1-1 0,22 8 0,-8 0 0,2 2 0,1 3 0,-4 2 0,-21-6 0,0 2 0,10 9 0,3 7-107,-26-11-929,-9-1-459,-6-1 567,-9-2 808,-8-1 620,-9-1 664,-9 0 255,-7-1-3008,-7 0 3403,-3-1-1436,-4-2-378,1-2 0,16-4 0,-2-1 0,2-2 0,0-1-8,-2 1 0,2-1 0,-8-2 1,22 0-1</inkml:trace>
  <inkml:trace contextRef="#ctx0" brushRef="#br0" timeOffset="3457">14689 1831 32767,'11'-40'0,"-1"-1"0,0 3 0,-3 8 0,-4 17 0,-2 1 0,1 2 0,0 2 0,-2 2 0,1 3-2044,0 2 1732,-1 0 1359,0 8-1421,-1 3 451,-2 9-107,-3 5 333,-5 4 198,-5 7-310,-6 2 450,-6 5-739,-7 2 196,-6 0-98,-4-1 0,-1-3 0,2-5 0,5-4 0,5-4 0,6-4 0,8-2 0,7-5 0,7-2 0,2-3 0,7 0 0,3-2 0,8-1 0,6-1-726,8 1 20,5-2 326,7 0 501,7-1 285,5 0 763,5 1-1053,2-1-116,2 1-2590,0 0 2651,-26-2 0,-3-1 0,4 1 0,-2-1 0</inkml:trace>
  <inkml:trace contextRef="#ctx0" brushRef="#br0" timeOffset="4340">15944 2073 24090,'0'-7'1916,"1"1"-1565,-1 6 1001,-2-70-1023,-1 35-791,1-11 0,-2 0 793,-2 6 250,-1 1-728,0 4 610,1 2-199,1 7-499,0 4 375,2 5-29,0 6-178,1 4 595,2 3-529,-1 3-198,2 9 354,2 3-239,7 26-21,0-3-1648,1 3 1,-1 2 1680,2 17 65,-5-18 1,0 0-460,-1 21 548,-3 2-705,-4-16 0,-1 4-4179,-3 3 1,0 1 184,-1-3 0,1-2 4713,-2-2 0,1-7 0,1-12 0,3-11 0</inkml:trace>
  <inkml:trace contextRef="#ctx0" brushRef="#br0" timeOffset="5206">17637 2086 26656,'6'0'3316,"-2"0"-521,-4 0-2795,36-32 0,-34 23 0,23-24 0,-47 32-1005,-4 0 859,-4 1-1347,-3-1 1472,-2 0-89,-1-1 121,-1 0 779,0-2-590,-14-4-731,12 0 510,-10-4-112,17 2 2166,-1-2-2371,-15-9-28,-6-8 579,1-1-648,2-3 5,18 8-68,3-5-49,4-1-110,6-4-434,8-23 407,11 11 543,4 15 0,5 0 94,11-4 1,5 3 182,-5 7 1,3 1 98,9-8 1,1 1-46,-6 12 0,1 1 124,12-3 1,0 1 152,-10 6 1,0 1-36,8-3 0,-2 3 275,8 0-429,-8 4-121,-6 4-187,-8 4 450,-7 2-789,-5 5 904,-7 11-1431,-6 3 22,-6 12-229,-6-3 482,-3 5-2015,-4 3 2508,-1 4 59,-2 1-168,2 2 404,9-13 1,2 2-49,-4 16-470,8-16 1,2-1 202,4 12-108,8 1-119,6-2-79,9 3-81,7-2 355,-1-12 1,1 0 65,-5-7 1,1 0 33,9 6 1,1-1-1640,16 10 1744,-24-20 0,1 0 164,25 18 13,-15-11 1,-2 1-48,16 12-318,-20-13 1,-1 0-38,1 8 185,-5 1-458,-8 0-224,-7-1-201,-5 0-180,-7-1-800,-5 0-3179,-6-2 5118,-9 3 1,10-17 0,-1-1-1</inkml:trace>
  <inkml:trace contextRef="#ctx0" brushRef="#br0" timeOffset="5707">18527 2074 21512,'-43'0'289,"-1"0"0,4-1 1,7 1-44,20 0 951,1-2-1041,1-3 314,1-2-369,1-3 205,2-2-224,1-4-6,2-3 29,2-3 82,1-6 10,1-3 9,2-4-332,0-4 302,2-2 38,2-3 12,0-1-48,0-2-86,1 0-5,3 2-39,-2 14 0,1 1-3182,7-16 3072,6-9-171,-4 20-379,1 4 390,1 4-1,0 3 2,0 4-21,-1 3 189,-4 4 19,-2 2 884,-5 3-766,-4 2 3151,-7 2-3219,-4 3 1,-9 0 6,-6 4-7,-8 2 12,-6 7-199,-5 3 199,-2 5 11,1 4-17,1 4-19,18-6 0,2 1 3,-6 13-1,3 12 23,19-14-11,11 1 5,8 1-2,5-8 0,4 0-15,17 16-2,-10-14 0,0-1-1,-4-8 1,-1 0-749,2 0 1,0 0 734,2 0 0,0 1-3,-1-1 0,0-1-492,-1 1 1,0-1 444,22 19 33,-6-2-34,-9-2-296,-4 16-28,-16-12-287,-4 13-503,-19-16-1143,-5 0-7512,-6-3 9807,0-7 1,9-11 0,4-8 0</inkml:trace>
  <inkml:trace contextRef="#ctx0" brushRef="#br0" timeOffset="6298">20538 1665 21701,'0'-48'455,"1"0"1,1 6-1,-6 10-332,-22 18 282,2 10-198,-18 10-89,6 4-1198,-16 11 1192,11 5-6,-2 7-11,-1 7-11,2 5-616,21-19 0,2 0 560,0 2 0,2 0-3,2 1 0,2 1-8,2 0 0,2 1-6,-1 30 6,7-2-403,11-1 386,7-4-1062,10-3 1051,6-3 5,4-4-529,4-4 512,1-5 18,1-4 893,1-5-827,13-1 6,-16-10 51,7-3 506,-22-10-427,-5-6 1187,-4-4-1238,-3-7 27,-1-17-117,-5 3-11,-1-12 22,-6-4-27,-3 11 4,-3-9 1766,-5 17-1765,-2 3-6,-3 3 6,-16-2-34,4 8 346,-12 2-340,7 9 0,-1 3-11,-2 4-29,1 4-38,-14 13-18,15-1-384,-7 8 195,19-4-208,7 2-382,6 0-699,6 2-1501,9-2 3058,11 2 0,-6-13 0,4-3 0</inkml:trace>
  <inkml:trace contextRef="#ctx0" brushRef="#br0" timeOffset="6681">21344 1693 19171,'-9'-3'3103,"2"0"-2190,7 3 285,-67-37-789,39 24-230,-13-9 0,0 2 449,4 10-359,10 2 162,-14-1-3661,21 5 3551,0 0-32,12 3-36,2 0-18,4 1-61,1 0 89,8 3-93,4 2 41,11 4-226,7 1-17,9 2-91,9 1-2,8 3-609,5 1 656,-28-7 1,0 1 45,0 0 0,0 0-409,-1 2 0,0 0 356,25 14-12,-5 2 247,-9 2-49,-8 1-29,-11 1-80,-9-1-71,-8-1 28,-11-1 161,-7-2 94,-11 0-62,-6-2 98,-6-1-187,-4 0 331,-1-1-199,11-8 1,0 0 116,-14 8-270,-12 4-368,23-12-3407,-5 2-3149,16-8 6910,-2 0 0,18-7 0,2-2 0</inkml:trace>
  <inkml:trace contextRef="#ctx0" brushRef="#br0" timeOffset="7474">22848 1801 13155,'1'-3'3171,"-1"1"1901,0 2-3925,26-65-465,-18 39-748,6-13 0,-2 1 595,-10 16 112,-1 1-172,-3 1-83,-1 2-254,-5 3-100,-3 2 171,-14 2-47,3 5 20,-11 1 77,5 7 55,-3 3-2984,-3 5 3079,-3 8-10,-2 4-587,-3 7 336,-1 5-953,0 5 844,2 3-71,3 3 216,7 0-540,8 0 609,8-3-80,8-2-110,9-6-171,8-3-174,9-4 202,6-3-38,5-4 310,4-6-162,0-2 215,1-6 294,10-3 295,-12-6 1167,6-4-849,-5-14-60,3-23-635,-7 5-214,-3-17 106,-16 20-472,2-16 2418,-4 15-2773,1-8 314,-3 21-195,-2 0 80,-1 10 24,-1 1 45,-2 9 93,0 3 414,-1 6-241,2 16-334,-1 4-12,4 37 18,-2-14-501,0-13 0,-1 1 556,2 20 5,0 4-424,-2 3 343,0-30 0,-2 1 191,1 0 1,-1 1-410,0 0 0,1 3-176,-1 14 0,1 0-512,0-11 1,1-1-14,0 12 1,1-3-8352,1 11 9254,1-11 1,-3-25 0,-1-9 0</inkml:trace>
  <inkml:trace contextRef="#ctx0" brushRef="#br0" timeOffset="8190">24550 2208 23618,'11'-11'106,"-4"4"124,-23 32-157,2-9-1,-13 12 7,2-12-6,-5-1-12,-6-2 18,-2-2 5,-3-4-3370,-1-4 3443,0-5-17,4-5-639,3-5 661,6-7-294,7-2 279,5-5-30,7-3-27,4-5 27,13-25-77,6 8-29,-2 16 0,3 0-476,1 7 1,1 0 472,2 0 1,1 0-4,1-1 1,2 0 0,10-10 0,2 0 8,-9 11 0,0 1 2,6-7 1,1 0 1007,-7 7 1,-2 1-952,9-12 11,1-7 0,-21 18 689,-5 5-700,-4 3 332,-4 4-371,-4 3 1491,-3 4-1469,-13 1-39,3 4 775,-11 2-781,7 5 45,-1 3-61,-8 17-1,8-3-998,-5 13 1010,11-4 33,4 3-623,2 4 584,4 3 0,4 4 0,6-9 0,2 2 0,7 22-952,-1-18 0,2 0 946,1-11 1,2 0 10,10 14 1,2-1 0,-6-10 0,0 0-4,8 9 1,-2-1-6,-9-14 1,-2-1-450,3 10 1,-3 1 439,3 15-5,-9-19 1,-2 0 595,-5 8-674,-3 0 5,-3-2-490,-6 13 328,-1-15-151,-4 8-203,4-17-374,-2-6-913,0-3-579,-1-5 2472,-2-5 0,7-4 0,0-3 0</inkml:trace>
  <inkml:trace contextRef="#ctx0" brushRef="#br0" timeOffset="8707">25502 2260 25309,'-52'-4'207,"-1"0"1,5 0-1,9-3-100,23-7-7,2-4-21,1-2-6,2-4-12,3-3 23,3-18-61,2 7-1,7 1 0,2-1-1788,4-13 1774,-1 17 0,0-1 4,7-19 13,-5 15 0,1-1-19,4-20-4,-5 21 1,-1 0 22,-2 4 1,0 1 30,1-15-33,-3 14 1,-2 2-1,-1 2 27,-2-1-239,-1 17 234,-2 3 16,-1 3-55,0 4 1249,-1 2-1249,0 2 568,-1 4-574,-2 2 39,-3 5 253,-5 5-292,-1 4 11,-4 6 6,-11 20 0,9-6-747,6-1 0,2 2 735,3 11 0,6-15 1,2 0 6,10 20 4,7 1-16,-3-28 0,2 1 6,3-2 0,1 0-6,1 0 0,2-1 0,1-2 0,1 0 0,1-2 0,0-1-1023,24 20 1023,-1-3-6,-1-2 1,-2 0-12,-5-1-2596,-6 0 2557,-8-1-1762,-10-1 1662,-8 0-193,-29 12-290,-5-12 76,2-12 0,-3-2-2104,-27 7-6860,1-5 9960,3-5 1,25-9 0,10-3 0</inkml:trace>
  <inkml:trace contextRef="#ctx0" brushRef="#br0" timeOffset="9749">26469 1519 30877,'9'-38'-575,"0"0"0,5-22-82,-14 62 502,-4 5 253,-3 6 3,-5 8-6,-3 6-1181,-4 7 815,-3 5 508,0 3-12,0 2-96,2 1-144,5-1-58,4 1-54,7 12-131,7-14-110,6 8 47,20-11 59,-2-14 153,12 4 143,-6-18 243,0-4 462,15-8-47,-11-5-806,11-7 1179,-15-5-206,-1-4-172,-2-3-177,-2-2-622,-2-3 203,-4-1 358,-3 1-470,-3 2-24,2-3-34,-8 11 29,1-1 138,-7 13-7,-2 2 625,0 3-706,-2 9 0,1 2 0,-1 12-222,-1 3-232,-1 5-28,-2 23-481,1-8 562,-2 17-573,1-13 631,1-12 0,1 1-354,-2 21-776,1-20 1,1-1-831,0 16-5623,1-5-1345,2-7 9222,1-8 1,-1-18 0,0-6 0</inkml:trace>
  <inkml:trace contextRef="#ctx0" brushRef="#br0" timeOffset="11281">27766 1745 32767,'39'-32'0,"-1"0"0,-1 1 0,-13 10 0,-22 18 0,-1 2 0,-3 0 0,-9 7 0,-2 1 0,-9 7 0,-1 3 0,-4 4 0,-4 4 0,-3 2 0,8-5 0,-1 2 0,-2 0 0,1 1 0,0 0 0,1-2 0,-18 18 0,22-19 0,8-3 0,7-2 0,6-1 0,11-2 0,24 1 0,5-4-1335,22 0 1347,-5-5-211,6 0 149,-28-3 1,0 0 33,2 0 0,1 0-99,1 1 0,0-1-539,1 0 1,1 1 636,7-1 1,-4 0-1,5 1 1,-2-1-1</inkml:trace>
  <inkml:trace contextRef="#ctx0" brushRef="#br0" timeOffset="12239">28858 1742 14762,'2'-8'3396,"7"-30"0,3-5-2760,-4 15-361,3-15 1,0 1 578,-7 21-559,-3 8-106,-2 3-56,-4 8-21,-4 4-24,-5 4-3382,-6 6 3371,-6 7-38,-6 6-631,-3 6 755,-4 5 293,-1 6-42,0 6-776,20-23 1,2 2 536,-1 1 0,1 0-13,2-1 1,0 1 134,-10 26-174,5-4-5,8-3-804,7-4 448,6-4-27,8-2-62,6-4 1791,11-3-1696,5-1-28,7-5-29,6-3 94,5-3 89,-12-8 1,1-1-1,17 3 102,-19-6 1,-1-1 34,6-2-6,-4-2 1279,3-9-1113,-14 0 718,0-10-774,-16 1 547,-4-4-603,-6-13-57,-6 6-5,-5-9-6,-6 14-2051,-4 1 2084,-23-4-16,8 11-151,-16-1 123,14 10-17,1 4-16,4 1-23,2 5-42,6 2-58,5 5-91,3 2-162,4 4-331,4 2-828,2 1-2560,4 2-5141,3-2 10054,1-2 1,0-9 0,0-4 0</inkml:trace>
  <inkml:trace contextRef="#ctx0" brushRef="#br0" timeOffset="12707">29602 2069 17068,'0'-43'584,"0"0"0,0 0 0,1-16 0,1 5-80,2-8-95,4 9-45,0 6-50,3 8-12,-2 8 1362,1 7-1434,-2 5-79,-2 8 471,-2 4-572,-1 5 267,0 6-233,1 5-2509,1 9 2526,3 8-17,1 9-423,0 8 362,1 8 5,-2 7-23,-4-26 1,0 0-759,-2 1 1,0 0 752,0 1 0,-1 0 0,0 1 0,-1-1-20,-1 1 0,0-1-50,-1 1 0,-1 0-42,-1-1 0,-1 1-896,0-1 0,-1-1 705,-1-1 1,1 1-731,-2 9 0,1 0 834,-2 19-2770,4-16 1,2 0 2968,6 4 0,-2-9 0,2-21 0</inkml:trace>
  <inkml:trace contextRef="#ctx0" brushRef="#br0" timeOffset="12923">30289 1851 19250,'10'-49'801,"0"0"0,-1 5 0,-1 7 422,-4 18-876,-1 6 169,-2 4-364,0 5 114,-1 2-204,0 7 423,-1 5-401,-1 9 54,-2 7-53,-2 9 73,-1 7-1401,-1 8 1362,1 5-11,0 5-621,1 3 520,3-31 1,1 1-728,-1 0 0,1 0 570,0 0 1,1 0-250,-1-1 1,1 1-950,0 29-1129,0-2 2448,1 2 1,0-30-1,0-3 1</inkml:trace>
  <inkml:trace contextRef="#ctx0" brushRef="#br0" timeOffset="13531">30863 1902 18067,'-2'-6'2358,"0"1"-1160,2 5-817,1-66-89,5 39-175,-3-13 1,2 2 101,9 17 139,10-3-93,-4 7-36,8-2 328,-6 9 48,0 2 25,2 2 17,0 4-47,14 3-81,-9 4-736,11 6 495,-12 4-464,0 3-110,-1 4-90,-1 3-58,-1 4 146,-4 2-12,-2 2 12,-6 3-63,-2-2 95,-7 1 29,-14 17 292,-3-21 155,-13 11-11,2-27 383,-4-4 185,-16 0 185,9-7 136,-20 0-119,25-7-252,-3-1-148,16-3-215,5-2-465,3 0 366,4 0-916,3-1-109,3 0 280,3 0 353,5 0 550,4 3 547,11-1 381,-2 5 25,7 0-1366,7 9 0,-8 1 0,11 8 0,-11 1 0,2 3 0,-1 2 0,14 16 0,-13-8 0,8 12-323,-10 6-719,-15-17-42,2 12 100,-28-18 390,0-7 71,-26 7 243,10-12-1043,-12-1 1382,12-7-2769,0-3 2869,2-1-274,3-5-976,2-2-1494,4-5-6624,4-1 8617,6 1 0,3 5 0,3 3 0</inkml:trace>
  <inkml:trace contextRef="#ctx0" brushRef="#br0" timeOffset="13906">31886 1656 32767,'-7'-14'-3921,"4"5"5284,25 21 1,12 10-1704,2 3 114,13 10 62,-3 5-736,-13-9 691,7 11-679,-16-15-927,-6 0 985,-1-2 888,-3 8-622,-5-9 12,-2 7-95,-6-11 24,-8 10 354,-1-9 161,-8 7 984,1-9-589,-13 5 306,6-6-14,-6 3 200,10-10 3253,3-1-3769,4-2-107,3-3-875,5-1-688,1-2-2056,5-2 3667,3 0 1,-2 0-1,2 0 1</inkml:trace>
  <inkml:trace contextRef="#ctx0" brushRef="#br0" timeOffset="14257">32563 1790 32767,'14'-40'-1155,"-1"-1"1,-1 3-1,3 10 1553,7 22 1091,4 2 88,4 2-3059,5 2 2939,3 3-1432,3 4-25,16 15 0,-15-2 0,9 13 0,-23-3 0,-3 18 0,-13-9-163,-5 11-2282,-16-15 3441,-8-3-1234,-16-5 0,-5-2 315,-13 6-28,-3-4 0,0-3 978,3-7-141,-9 4-886,32-11 0,17 0 0,19-4 0,22 1 0,12-4 0,6-1 0,-6 0 0,2-1 0,-1 1 0,2-1 0,0 0 0,11 1 0,-1 0 0,4 1 0,2-1 0,1 2 0,1 0 0,-20-1 0,0 0 0,1 1 0,6 0 0,2 0 0,-6 0 0,-6-1 0,-3 1 0,0-1 0,1 0 0</inkml:trace>
  <inkml:trace contextRef="#ctx0" brushRef="#br0" timeOffset="16106">6429 3865 6776,'-55'3'333,"1"0"1,-1 0 0,1 0-1,-10 1 1,-2 0 0,2 0-1,7 0 386,8 0 1,6 0 0,-3 1-172,-17 1 1,-3 1-1,8-1-197,18 0 0,3-2-114,-6 2 0,6-2-75,7 0 1210,15-3-1386,15 0 893,34-3-766,9-3-51,-7-1 1,2 0 1,1-2 1,0-1 95,8-1 1,1-1-2,6-1 0,5-1-430,-13 3 1,5 0 0,1-1-1,-3 0 418,6 0 1,-1 0 0,2 0-338,0-1 0,3 1 0,0-1 1,-2 1 335,2 0 1,-2 0 0,4 0-252,-9 1 1,4 0-1,1 0 1,1-1-1,-4 1 188,3 0 1,-3 0 0,0 1 0,4-1-56,-1 0 0,4-1 0,2 1 0,-2-1 0,-4 2-4,-1 0 1,-2 0 0,-2 1 0,1-1 39,1 1 0,0 1 0,0-1 0,-1 1-76,0 0 0,0-1 1,-1 2-1,0-1 41,-2 1 1,1 0 0,-1 0 0,0 0-43,-2 0 1,-1 1-1,1 0 1,-1 0-2,12-1 1,0 0 0,-1 0-2,-4 0 0,-1 1 0,2-1 0,-5 2 0,1-1 0,0 0 0,-4 1-53,1-1 1,-3 1 0,1 0 248,8-1 1,2 1 0,-6 0-285,-4 0 1,-4 2 2,-5 0 0,-2 0-118,23 1-32,-14 0-8,-14 1 1357,-12 0-821,-10 1 1584,-11 2-1084,-11 2-48,-41 8-127,-6-1 325,15-2 1,-7 0-747,2-1 1,-4-1-1,1 0-468,9-2 0,1 1 1,-8 0 325,7-1 1,-7 2-1,-5-1 1,-2 1-1,0 0 1,4 0 0,4-1-387,-7 1 1,5-1-1,0 0 1,-5 1 318,1 0 1,-5 1 0,-3 0-1,1 0 1,2-1 0,6 0-336,-1 0 0,5 0 0,2 0 0,-2-1 351,-1 1 0,0 0 0,0 0 0,0 0-113,0 1 0,1-1 1,0 0-1,1 0 126,0 0 1,1-1 0,0 1 0,0 0-47,-13 2 1,1 0 0,0-1 55,4 1 1,0-1 0,1 0 176,5-1 1,1 1 0,-2 0-97,-8 1 1,-3 2-1,5-2-19,16-2 0,3 0 0,-3 0 26,-13 3 1,-3 0 0,7 0 81,15-4 1,3 0 29,-5 2 0,5-3 191,9-1 1201,13-3-1321,12-3-931,13-5 985,17-5 187,11-4 0,6-1-414,-6 3 1,4-1-54,-1 2 1,6-2-1,3-1 1,-1 2-28,1 0 0,0 1 0,1 0 0,0 0-12,1 0 0,0 0 0,0 0 1,4 0-22,-1 0 1,3 0 0,2 0 0,-2 1 0,-6 0-33,7 0 0,-6 1 0,4 0 41,-4 0 1,3 0 0,-1 0 0,-4 1-9,-1 0 1,-4 2-1,-1-1-62,0 2 0,0-1 0,-1 1-135,-1 0 1,-1 1 0,0 0-836,18-2 0,-1 1 1061,-17 2 1,0 0 0,-5 1 0,-5 1-1,-3-1 1,28 0 0</inkml:trace>
  <inkml:trace contextRef="#ctx0" brushRef="#br0" timeOffset="16638">7228 4908 7142,'-6'0'5052,"0"0"-1653,6 0 270,0 0-2710,-21-24-925,31 15 525,-8-19-559,44 21 0,12-3-581,-5 0 0,3 0 564,-11 2 0,2-1 0,-5 1 1,2 0-1,-1 0-28,4-2 0,-1 1-14,0-1 1,0 0-24,-3 1 1,-1 0-26,-2 1 1,-2 0-43,-4 1 1,-1 1-444,22-6-52,-13 4-448,-11 1-3501,-10 3-3299,-11 2 7892,-4 1 0,-6 1 0,0 0 0</inkml:trace>
  <inkml:trace contextRef="#ctx0" brushRef="#br0" timeOffset="16824">7676 4702 14796,'-3'0'4588,"1"0"-2349,2 0-2054,2 61-28,2-24-2230,-1 7 1,0 2 2129,3 7-29,-3 6 225,-1 4-298,-1-15 0,-1 1-28,0-11 0,0 0-84,-1 10 0,2 1-770,1-6 1,3-1-3990,3-4 1,2-2 4212,-2-2 1,1-3 0,7 5 0,-11-27 0</inkml:trace>
  <inkml:trace contextRef="#ctx0" brushRef="#br0" timeOffset="20167">14421 3738 18100,'-16'-42'832,"0"1"1,2 0-1,2 16-872,7 27 510,0 5-272,-1 8-95,-1 7-54,-1 8-29,0 6 95,1 4-1283,3-6 1,2 0 1228,-2 22-151,4-18 0,0 1-68,5 18-8,4 3-21,4 1 71,-6-30 0,0 0-15,0 2 1,1 0-27,-2 0 1,0 1 6,0 3 1,-1-1-7,-1 1 0,-2 3-19,-2 15 1,-2 1-1161,-2-13 0,-1-1 1333,-2 11 1,-3-1 8,0-18 0,-2-3-365,-2-1 0,-1-1 430,-18 24 40,-5-6 31,-3-9 16,8-18 1,-1-3-190,-19 3 78,8-11 1,-1-6-47,-6-10-13,19-2 1,2-2-42,-5-17-41,7-6-29,7-5 138,8-3-10,7-4 84,9-1-135,7 13 1,5-2-63,8-2 1,5 0-7,-2 5 1,4 0 0,0 1 436,11-6 0,1 2-419,4 1 0,-1 2-3,-9 10 0,-2 2 14,1 1 0,2-1-73,15-6 0,0 0 116,-11 7 0,0 0-20,10-5 0,3 0-177,0 2 0,-2 1 115,-11 5 0,-1 0-1,14-4 1,-2 0 0,-15 6 0,-2 2-121,1 0 1,-1-1 116,-2 1 1,2-1-153,10-3 1,0-1 132,-12 5 0,-1 0 51,9-3 0,-3 1 149,9-3-233,-6 2 296,-7 3-212,-5 1 1660,-9 2-1733,-7 4 1595,-6 0-1701,-5 2 909,-16 0-540,-2 1 129,-13-1 118,2 2-3308,-4-2 3442,1 0 44,0 0 116,2-2 59,2 0-3,3 0-23,5 0-33,2 0-44,4 2-67,3 1 3275,3 0-3583,1 2 52,3 1-132,0 0-3,1 0-24,1 0 0,-1 0-1,-1 0 125,-12 4-72,2 0 16,-10 3 42,8 0-17,-1-2 0,3 0-24,1-2-29,3-1-22,2 0-114,4-1 9,1 0 861,2-1-842,0 3 38,0 3-109,-1 2-12,-2 0 43,1-1-30,-1-1 59,-1 0-76,2-2 72,-1-1 120,3-2 746,0 0-944,-1 1 45,0-1 22,0 2-34,-1 1 18,1-1-15,-2 1 20,0 1-23,-1 1 124,-2 3-51,-2 1-17,-3 4 23,-3 4-21,-5 2 21,-4 4-41,-1 1 0,-1 1 35,-6 7-44,8-7 1,1-1-351,7-3 330,6-3-24,5-2-31,4-3-40,7-3-60,3-2 208,17-3 82,-4-3 36,12-4-81,-6-4 100,17-13 2,-9 1-2299,10-8 2452,-14 3-119,-2-1-150,-1-1-6,-5-1 78,-4-1-45,-4 0-76,-5-3-45,-4 0-36,-3 0-16,-2 1-2,-2 3 4,0 2 12,-1 3 314,0 3-243,0 3 10,0 2 25,0 4 2428,0 3-2443,0 1 37,0 3-107,0 0 33,0 6 6,0 3 10,0 7-5,0 5 6,-3 6 26,-1 5 2,-4 5-350,-3 3 334,2-9 1,-1 1-574,-6 16 608,-3 12 1,9-21-10,5-4-33,2-2-12,4-4-49,4-3-30,3-4-32,4-3 0,2-5 75,15-2 59,-4-7 57,14-5 41,-4-7-20,-5-3 0,1-3-2954,21-10 2984,-18 7 1,0-2 144,16-12-780,-3-3 644,-2-2-35,-5-4-32,-2-3-70,-14 7 1,-1-2-575,-6 9 0,-1-1 532,4-11 1,-1 0-11,-8 10 0,-2 2-8,-1-3 1,0 1 0,-2-2 0,-1 1-3,-2 0 1,0-1-38,-1 0 1,-1 1-67,-1-31 61,-4 5 132,0 5-78,-3 9 21,0 7-17,1 9 387,-1 4-238,3 11 1107,0 3-1218,2 8 2999,2 1-2801,-3 8 1485,2 3-1338,-4 9-42,0 8-38,-4 6 57,-2 9-380,-4 7 288,-2 6-831,8-25 0,-1 1 600,-1 1 0,0 0 51,1 0 0,-1 1-17,0-1 0,0 1 6,1-1 0,0-1 6,-7 30-37,2-4-14,6-2-62,4-3-51,3-6-601,7-3 472,3-6-98,6-3-58,6-5 10,17 4 25,-4-11 65,14 0-49,-9-12 126,2-6 104,1-2 114,0-7 69,1-3 5,-1-7 1,0-4-2,-3-3-24,-12 2 1,-2-2 8,11-12-24,-13 8 1,-1 0 0,3-16-2218,-2-4 2197,-3-1-55,-2-1-11,-4 2 68,-3-13-22,-6 17-30,-6-19 45,-3 31 5,-5-5 888,0 15-842,0 5-17,1 3 3158,-1 4-3186,2 3-11,2 3 42,1 1-37,3 5 178,0 3-60,0 7 809,1 6-723,-1 4 2,2 5-22,5 2-92,1 1-293,6 0 52,3 1 47,2-2-110,3-1-3242,13 12 3270,-7-11 23,9 8-2149,-12-13 2219,-1-1 30,-4-1-4,-3 0-36,-5 0-66,-5 1-21,-6 1 54,-7 3-246,-6 2-208,-7 0-280,-6 2-347,-3-2 1608,-3-1-2655,-1-6-2152,1-5 4420,0-5 0,16-7 0,1-3 0</inkml:trace>
  <inkml:trace contextRef="#ctx0" brushRef="#br0" timeOffset="20539">16758 3847 23965,'-35'40'202,"8"-9"-141,32-14 34,5-6 6,6-1-6,5-3-11,3-1 0,3-4-11,0-1 6,2-3 10,-2-3-22,0-3-5,-3-4 5,0-2 6,-3-2 0,-1-1 5,-2-3 40,4-14-22,-3-7-4292,-3-1 4247,-7 1 21,-6 16 12,-2 1 768,-3 6-768,-3 2 0,-5 4 0,-4 3-17,-4 5 29,-4 1 207,-16 12 19,-6 9 7,-1 4-487,5 6 434,17-3-46,2 1-33,5 4-40,2 1-259,4 3-316,5 17-142,5-9-116,9 11-427,9-15-63,11-2-549,10-2-1265,14-2 2763,-17-14 1,-1-2 0,5 2 0,2-3 0</inkml:trace>
  <inkml:trace contextRef="#ctx0" brushRef="#br0" timeOffset="21163">18654 3085 17406,'-4'0'790,"1"0"375,3 0-381,82 7-2454,-21-5 1727,-18 1 1,6 0 0,-2-1 15,8-3 0,-2 0-26,8-1 1,2 1-475,-18-1 0,1 0 1,4-1 455,6 1 0,5-1 1,1 0-1,-2 1-594,-10 0 1,-1-1-1,0 1 1,2-1 571,3 1 1,2 0 0,2-1 0,-1 1 0,-2-1-387,2 1 1,-3-1-1,0 1 1,1 0 380,3 0 1,0-1 0,1 1 0,0 0-173,3 0 0,0 0 0,1 0 0,0 0 171,-12 0 0,0 1 0,0-1 0,2 1 0,3-1-52,-2 1 1,3 0 0,3 0 0,0 0 0,0 0 0,-1 0 0,-2 0 58,-2 0 1,-2 0-1,-1 1 1,0-1-1,2 0 1,2 1 0,3-1 1,3 1-1,1-1 1,1 1 0,0-1-1,-3 1 1,-2 0 12,7-1 0,-3 1 1,-2 0-1,0 0 1,1 0 0,-9 0 0,-1 0 1,0 0-1,1 1 0,2-1 1,2 0 22,-1 1 0,3-1 0,3 1 0,0 0 1,1 0-1,-1 0 0,-1 0 0,-3-1-7,7 1 0,-3 0 1,-1 1-1,0-1 1,2 0-1,3 0-8,-6 0 1,2 1-1,2-1 1,2 1-1,-2-1 1,0 1 0,-2-1-1,-2 1 12,3 0 0,-3-1 0,-1 1 0,-1 0 0,1 0 0,0 0-2,1-1 0,-1 1 0,1 0 0,0 0 0,3 0 0,2 0 3,-9 0 0,4 0 0,1 0 1,1 0-1,2 1 0,-1-1 0,-1 0 1,-1 0-1,-3 0-23,6 1 1,-3-1-1,-1 0 1,-1 1 0,1-1-1,1 0 1,3 1-9,-3-1 0,1 0 0,2 1 0,1 0 0,1-1 0,-1 1 0,-1-1 0,-2 1 1,-3-1-3,3 1 0,-3-1 0,-1 1 0,-1-1 1,-1 1-1,1-1 0,0 1 1,2-1 0,0 1 0,-1-1 0,1 1 0,0-1 0,0 1 0,0-1-6,0 1 0,1 0 1,0-1-1,-1 1 1,1 0-1,0-1 1,0 1-1,0 0 0,-1-1 1,1 1-1,0 0 1,0 0-1,1-1 1,-1 1-3,0 0 1,0 0 0,0 0 0,0 0 0,0 0-1,1 0 1,-1 0-2,0 0 0,0 0 0,0 0 1,0 0-1,0 0 0,0 0 1,0 0 1,0 0 1,0 0-1,-1 0 1,0 0 0,1 0-1,-1 0 1,1 0-5,-2 0 1,-1 0-1,0 0 1,1 0 0,0 0-1,2 0 1,3 1 2,-5-1 0,3 0 1,0 0-1,1 1 1,2-1-1,1 1 0,0-1 1,1 1-1,1-1-5,-10 1 1,3-1-1,0 0 1,1 0-1,1 1 1,0-1 0,0 0-1,0 1 1,-1-1-1,0 0 1,-2 1 0,-1-1 1,4 0 1,-2 1 0,0-1-1,-1 0 1,-1 1 0,0-1-1,0 0 1,1 0 0,0 0-1,0 1-3,3-1 1,2 1 0,2-1 0,0 0 0,-1 1 0,-1-1 0,-2 1 0,-2-1 0,-4 0 0,-4-1-6,11 2 0,-6-2 1,-4 1-1,-1 0 1,0-1-11,12 1 0,-1 0 0,0 0 0,-2-1-15,-3 1 0,0-1 0,-2 0 0,0 1-24,-4-1 0,0 0 0,-2 0 0,0 0-79,13 1 1,-2-1-1,-1 1 92,-4-1 0,-1 0 0,-1 1-1602,-1 1 0,-2 0 0,-4 0-2744,-4 1 1,-5 0 4388,23 6 0,-61-7 0,0-1 0</inkml:trace>
  <inkml:trace contextRef="#ctx0" brushRef="#br0" timeOffset="22790">14998 2568 16392,'-58'6'801,"0"-1"1,0 0 0,4 0 0,2 0-1,4 3-330,-5 7 1,4 2-1278,10-3 1,-2 2 972,-5 4 1,-4 4-1,4-1-1226,2 2 0,1 0 1096,4-2 0,-2 2 1,3-1-16,-6 7 0,1-1-515,-3 2 0,-1 2 532,-1 2 1,-1 2-52,16-13 0,-1 1 1,-2 3-324,-1 0 0,-2 3 0,-2 1 0,0 0 264,-3 2 1,0 0-1,-1 1 1,0 0-161,-1-1 0,1 1 0,-1 0 1,1-1 229,1-1 0,-1 0 0,1-1 1,3-3 187,-1-1 1,2-1-1,-2-1-199,1 0 1,-4 0 0,1 0 0,1-2 57,0 0 1,1-2 0,-1 0-121,-10 5 0,-3 1 0,5-5-54,2-4 1,0-5-352,-11-1 0,1-4-91,19-4 1,0-3-81,-6-2 1,2-7-1371,-4-23 1534,22-4-750,6-17 853,24 8 123,5 9 1,3-2 358,4-5 1,2-1 613,1 0 0,0 0-587,0-1 1,-1 2 19,-5 10 1,0 1 153,4-14 1,1 1-60,-3 10 0,-1 1 27,4-10 1,0 2 192,8-10-113,1 4 12,0 5 102,1 4 98,1 5 2539,1 5-2012,19-2-235,-11 17 1,3 3-1076,-8 1 0,1 2 675,9 4 0,-1 4 266,11 11-425,-12 4 1,2 3-173,-8-3 1,0 1-50,12 9 0,1 0-228,-11-4 1,0 1 27,1 1 1,4 2 0,-3-1-259,10 6 1,-1 0 142,-4-4 0,2 1 0,-2-2-978,6 4 0,-1-2 834,2 1 1,1-1-187,0 0 1,0 0-1292,0-1 0,0-1-2254,-5-3 1,-2-1 4071,-6-2 0,-3-2 0,3 1 0,-17-9 0</inkml:trace>
  <inkml:trace contextRef="#ctx0" brushRef="#br0" timeOffset="23667">17887 3727 13219,'-23'-41'58,"-1"1"0,0-1 0,1 2 0,0 1 0,1 3-27,-5-3 0,0 3 23,-1 2 0,0 2-34,0 4 1,0 1 23,-2 2 1,-1 2-27,-2 1 0,-1 2-31,-3 0 0,-2 2-7,-4 0 1,-1 2-294,-4 0 1,-2 2 326,-4 0 0,-2 2 16,-4 1 0,-2 0 6,17 4 0,0 1 0,-1 0-407,-2 1 1,-2 0 0,0 0 408,-2 2 0,-2-1 0,0 2-154,-2-1 0,0 1 0,-1 0 172,-2 1 0,-1 0 0,1 1-216,-3 0 0,1 1 0,-1 1 249,-1 0 1,0 1-1,0 0-43,15 0 0,0 0 0,0 1 0,0 0 103,0 1 0,0 0 0,-1 0 0,1 1 73,-1 0 0,1 1 0,-1 0 0,1 1-10,-1-1 0,1 2 0,-1 0 0,1 0 23,0 0 0,1 1 0,-1 0 0,-3 2-68,-2 1 0,-4 2 1,0 0-1,0 0 0,3 0 31,0 0 1,4-1 0,-1 1 0,-5 2-57,3 0 1,-5 2 0,-3 1 0,0 1 0,2 0 0,2-1-25,1 2 1,2-1 0,0 1-1,2 0 1,-1 0-7,0 0 1,0-1-1,1 1 1,-1 1 0,0 0-60,4 0 1,-1 1 0,-1 1 0,1 0 0,3-1 0,5-2 18,-13 7 1,7-2 0,-2 2 36,4-3 0,-1 1 0,1 1 1,1 3-87,2 5 1,0 3 0,3 0 0,4-3-82,5-3 0,2-2 0,1 2-60,-2 4 1,-2 3 0,3 0 0,7-4-282,7 6 1,6-3-46,1 3 1,3-1-39,5 0 1,3 1 3,4 0 0,2 0-2,5 0 1,3 0 48,5 0 0,3 0 309,2 0 0,7-2 20,2-3 0,6 0 0,6-1 144,-5-11 0,6 0 0,3-2 0,0 0 0,-2 0-87,3 2 1,-1 0-1,0-2 1,4-1 68,-1-2 1,5-2-1,0 0 1,-1-3 0,-4-2 209,7-2 1,-5-3-1,2-1-171,2 0 0,1-1 1,1-1 45,-1-1 1,1-1 0,0 0-36,0-1 0,0-1 0,1-1-251,-1 0 0,1 0 1,-1-2 234,0 0 1,0-1-1,0-1-6,-15 1 0,-1-1 1,1 0-1,0-1-31,-1 0 1,1-1 0,-1-1 0,1 1-119,0-2 0,0 0 0,0 0 0,1 0 113,0-2 1,-1 1 0,1-2 0,0 1-28,1-1 1,0 0-1,-1-1 1,1 0 3,1-1 0,0-1 0,0 0 0,0 0-3,1-1 1,0 1 0,0-2 0,0 1-14,1-1 0,0-1 0,-1 1 0,1-1-6,0-1 0,1 1 1,-1-1-1,1 0 34,-1 0 1,0-1-1,0 0 1,-1 0-6,1 0 1,0 0 0,0-1 0,-1 0-17,0 0 0,-1-1 0,0 1 0,0-2 2,-1 2 1,-1-1-1,1-1 1,-1 0-3,-1 0 1,-1 0 0,0-1 0,0 0 0,-3 0 1,1 0 0,-1 0 0,-1-1 0,11-7 0,0-1 1,0-3 64,-5 0 1,1-3 0,0-2 0,-2 0-29,-2-2 0,-3 0 0,0-1 0,-1-1-6,0 2 0,-1-1 0,-2 0 0,-2 0 39,4-10 0,-4-1 0,-6 3 346,-5 0 0,-7 1-307,-4 2 0,-5-1-14,-5 4 1,-5 0-24,-6 1 1,-6 2 68,-5 1 0,-5 2-127,-8-1 0,-5 4-25,-7 1 0,-5 3-145,-7 1 0,-5 3 116,15 9 0,-2 3 0,-1 0-28,-5 1 0,-2 2 0,-1 0-42,-5 2 1,-1 0 0,-1 2-161,12 2 0,-1 1 1,0 1-1,-1 0 85,-2 1 0,-1 0 1,0 1-1,-1 0-196,-2 1 0,-1 0 0,0 1 0,-1 0-446,-2 2 1,0 0 0,0 1 0,0 0-1209,4 0 0,0 0 0,2 1 1,0 0 2048,4 0 0,0 1 0,2 0 0,6-1 0,-12 2 0,7-1 0,-11 2 0</inkml:trace>
  <inkml:trace contextRef="#ctx0" brushRef="#br0" timeOffset="24631">5557 8128 14788,'43'-31'-41,"0"0"1,0 0 0,-1 3 0,0 1-1,-1 4-604,8 4 1,0 3 613,4 0 0,3 1-11,2 0 0,3 0-99,-19 5 1,1 0 0,0-1 110,2 1 0,1 0 0,0 0-48,1 0 1,2 0-1,-1 0 52,0 0 0,1 0 0,2 0 6,1 0 0,3 0 0,2-1 0,-1 1-3,1-1 1,0 1 0,1 0 0,1-1 17,-4 1 1,3-1-1,0 1 1,-1-1-1,-2 1 9,-1 1 0,-1-1 1,-3 1-1,0 0 1,10-2 1,-3 1 0,-4 0-6,-2 1 0,-2 0 232,5 1 0,-1 0-336,-19 3 1,-1 0 146,2 0 1,-4 2-341,-11 1 1801,-11 4-1790,-32 14 169,-8 4 44,2-2 0,-3 1 11,-1 0 1,-1 2 24,-5 2 1,-2 2 19,-4 2 1,-1 1 98,0 1 1,-6 4-60,6-4 1,-6 3 0,0 2 0,4-4-224,4-2 1,4-2 0,-4 2 241,0 0 1,-5 4-1,-2 1 1,3-2 0,6-4-767,-9 6 1,3-2 751,10-5 0,-2 0 0,3 0 0,-3 4 0,5-2 1050,-9 10-1201,3 4-67,33-17 195,12-10 801,10 0-682,10-11 4,10-7 374,9-6-452,12-9-31,-5-4 1,4-2-26,-10 4 1,2 0 7,-5 0 0,3-1 0,-1 0 0,6-3 1,1-1 8,-1 0 0,3-3 1,-3 2-484,-10 5 1,-2 1-1,1-2 485,11-5 0,2-1 0,-5 0-322,2-2 1,-3 0 339,-3 0 0,-1-1 11,-4 1 0,-1-3 98,4-10 0,-3-2-37,-12 11 1,-2 1 16,2-9 1,-4 0 114,-8-12-38,-8 5-29,-12 3-28,-7 4-33,-11 3 1475,-7 4-1492,-6 4 27,-5 4 57,-4 5 1278,1 3-1072,2 6 80,8 3 1083,3 3-1487,15 3 959,4 2-1144,11 2 262,3 1-133,4 3 1635,2 4-1545,15 13-2945,0 1 2872,12 9-11,-2-5-757,3 3 746,2 2-6,1 3 11,-1 2-23,-1 2-32,-4 3-68,-3 4-114,-14-9 0,-3 2-217,1 23 3,-5-19 0,-4 0-624,-5-9 0,-2-2-8756,-4 29 9781,-3-10 1,4-23-1,3-12 1</inkml:trace>
  <inkml:trace contextRef="#ctx0" brushRef="#br0" timeOffset="25973">10839 7203 16907,'-15'-51'723,"0"-1"1,1 6 0,-1 5-130,-4 3-195,-2 10 1310,-3 9-1492,-3 8-21,-2 6 508,-2 8-494,-2 7-799,0 9 813,1 9 13,3 8-46,5 8-57,4 7-83,5 5-69,5 5-25,7-28 1,2 0-33,-1 1 0,1 1-29,1 1 0,0 0-10,1 2 1,1 0 11,-1 2 0,0 0-593,2 2 1,0 0 602,0 3 1,0 0-1,1 3 1,-2 0-12,1 2 0,-1 2-16,-1 2 0,0 1-20,-2 2 0,-1 1-62,-2 3 0,-2 0 64,1-19 0,-1 0 1,-1 0-11,-2 0 0,-1 0 0,-1 0-755,-1 0 0,-1 0 1,-1-1 667,-2 0 0,0-1 0,-2-1-160,-10 18 0,-2-2 38,-2-3 0,-1-3 102,0-4 1,-2-2 217,1-7 0,0-3 139,2-5 1,0-5-397,3-7 0,-1-4 629,-21-3-1060,7-23 903,8-17-315,9-19 195,16 20 0,4-4 113,3-25 0,4-3-144,4 11 0,2 0-193,0 4 0,2-2 1,2 2 169,7-7 1,2 3-15,3-2 1,2 2-9,2 0 1,2 1-32,1 3 0,3 1 105,0 1 0,2 3-178,2 1 1,0 2-26,1 2 1,2 0-18,0 3 1,0 0 5,2 2 0,1 0-6,-1 1 0,1 1 14,0 1 1,1 1 28,-1 2 0,0 0 19,0 1 0,-1 1-3,0 2 1,-1 1-21,0 0 1,-1 2-23,1 0 1,-1 0 247,-1 2 1,2-1-252,13-6 1,-1 0 154,-13 6 0,-1 1 274,11-6 0,-3 1-124,10-6 63,-7 3 1873,2-2-1448,-21 9 2498,-2 1-2470,-21 9 369,-4 4-772,-4 1 1173,-2 1-1414,-5 2 945,-5-1-939,-5 3 40,-7 3 83,-25 12-90,8 1-776,12-4 0,1 0 743,-13 10-6,2 1-17,4 3-609,3 0 592,6 2 6,2 1-2701,4-1 2684,3 1-11,4-2-240,3-2 223,4-3 0,4-4 23,1-4 33,6-3 62,2-1 1139,14-4-982,0-4 446,11-4-475,-3-5-21,4-6 2424,1-3-2447,1-5 11,-3-2 22,0-1 23,-5-1 11,-3-2 376,-3-1-421,-3-2-16,-3 0 296,2-19-285,-7 20 10,2-10-44,-9 27 773,-2 4-924,0 4-50,-3 7 55,0 4 0,-5 8 6,1 5-11,-1 6 17,-1 2 11,0 4-17,1-1 0,2 0-17,2-2-17,2-3 34,2-3 0,4-4 0,3-4 23,6-3 10,2-4 23,4-4 0,4-4 11,3-6-16,4-5-6,4-9 11,4-6-525,2-6 516,-8 4 1,0-2-947,-8 6 0,0-2 913,9-8 0,-2-1 6,-9 6 0,-1 0-1313,0-1 0,-1-1 1301,1-3 1,0 0 2,-1-2 1,0-1-878,2-2 1,-1 0 870,0-2 1,-1-1-469,0 0 0,0-1 468,-1 0 1,0 1 219,-2 1 0,-1-3-169,-2 2 0,0-3 0,-2 4-9,-1 3 1,-2 2 411,3-16 1,-3 5-337,-10 16 0,-4 7 1762,-3 8-1834,-2 4 2440,-2 6-2486,-2 3-16,-1 7 11,-3 6-6,-3 8 6,-2 9-394,-4 8 389,-2 11-105,14-20 0,-1 1 104,0 4 1,0 2-1,-2 2 1,1 2 2,-1 3 0,1 0-963,-1 3 0,0 0 963,1-1 0,0 3-12,3-5 0,1 2 0,0-2-568,1 5 1,0-1 576,0 13 1,3-3-15,5-21 1,3-2-1128,7 25 1136,6-7 5,8-9 469,20 2-475,-7-16-10,14 0 33,-13-17 0,2-5 1,0-4 27,18-13 3,-24 1 0,0-2-6,0-2 1,0-1 5,-1-3 0,-3-1 36,10-15 17,-4-4 12,-3-6-331,-4-5 308,-3-1 6,-4-4 503,-3 2-487,-2 2 0,-4 5-16,-2 5-17,-4 6 1881,-1-3-1875,-2 13-12,-2-1 331,0 16-365,-1 2 2992,1 4-3019,0 1 811,1 1-834,1 6 274,1 1-262,4 9 5,3 2-6,6 5-11,4 3 12,3 5-718,4 2 695,2 1 17,3 1-73,10 14 45,-10-10-12,5 10 7,-17-16-29,-3 0-6,-4-1-38,-5 1-40,-2-1-262,-6 0 117,-4 0-158,-6 0-195,-6-1-309,-4-2-508,-3-4-775,-2-4 2247,-13-2 0,22-9 0,-6-2 0</inkml:trace>
  <inkml:trace contextRef="#ctx0" brushRef="#br0" timeOffset="26323">12946 7242 21894,'16'40'300,"-1"0"1,5 0-1,1-10-70,3-20-12,13 0 1,-10-8-18,0-4-10,0-2 10,-3-5-16,-1-4 0,-3-1 0,-2-5-6,-3-2-39,-1-3-10,-3-3-30,-1-4 85,0-19-56,-5 12 39,1-13 39,-6 19 28,1 3 178,-3 4-217,-2 5-62,-4 4 83,-9 4-178,0 6 6,-9 3-17,2 7-12,-4 5 1,-2 5 0,-1 7-3343,0 4 3326,1 3-6,3 5-334,5 3 295,3 4-44,7 4-79,4 2-121,9-11 1,3 1-1417,10 18 1428,-2-19 0,5-1-463,22 10-676,-15-24 0,2-1 486,3 0 0,1-2-949,1-1 0,2-2 2095,6 2 1,-2-2 0,4 2-1,-2-3 1</inkml:trace>
  <inkml:trace contextRef="#ctx0" brushRef="#br0" timeOffset="26716">10733 8817 7106,'-48'15'276,"1"1"1,-1 0 0,4-2 0,1 1 0,3-1 109,1 2 1,4-1 92,5-2 0,1 2 1325,-24 15-1200,23-11 259,5 2 3578,32-14-2856,15-3-403,25-7-1352,-14-2 0,3-1 405,9-4 0,4-1-1008,11-2 1,2-2 858,-14 3 0,1 1 0,2-2-25,4 0 1,3-1 0,0 0-349,-11 3 1,0 0 0,1 0 0,1-1 312,1 0 1,-1 0 0,3 0-1,6-2-165,-10 3 1,6-2 0,3 0-1,2-1 1,1 0 0,-2 0-1,-1 1 1,-5 0 142,9-1 1,-4 0-1,-2 1 1,2 0 0,5-2-73,-9 3 1,5-2 0,2 0 0,2 0-1,-1-1 1,-2 1 0,-3 1 0,-5 1 74,14-3 0,-6 2 0,-3 0 0,1 0-2,0 0 1,0 1 0,-1-1-1,-1 1 4,-2 0 1,0 1 0,-1-1 0,-1 1 83,-3 1 0,0 0 0,-1 0 0,0 0-92,10-2 1,-2 1 0,2-1 8,-9 3 0,2-1 0,-1 0 0,-4 2-41,18-4 0,-1 0-65,-11 3 1,1-1 0,-10 3 195,-3 4-464,-22 4 17,-55 13-146,-15 2 1,-7 0 433,9-2 1,-4 0-138,2 0 0,-3 1 0,1-1-146,8-3 0,2-1 1,-4 2-1238,-5 1 1,-4 1 0,-2 1 0,2-1 1519,6-1 0,0-1 1,2 1-1,0-1 1,-10 3-1,0 0 1,7-2-1,4 0 1,0 0-1</inkml:trace>
  <inkml:trace contextRef="#ctx0" brushRef="#br0" timeOffset="26973">9385 9678 16163,'42'-24'144,"0"0"1,-1 1 0,1-1 0,14-8 0,0 1-1,-1 3-70,-10 8 1,0 2 0,0-1-14,7-1 1,1 0 0,2 0-25,-11 4 1,2 1 0,0 0 0,2 0-7,3-1 0,1 1 0,0-1 0,2 1-143,2 0 1,2 0 0,0 0 0,0 0 140,-9 3 0,-1 1 0,1-1 1,1 1-1,4-1-2,-3 1 1,4-1-1,2 1 1,0-1-1,1 1 1,-2 0 0,-3 0 13,9-1 0,-2 1 1,-2-1-1,1 1 1,4-1-23,-9 2 0,2 0 0,2-1 0,1 0 0,-2 0 0,-1 1 1,-4 1 20,3-1 0,-3 1 1,-1 0-1,-2 0 0,1 1-47,10-3 1,-1 0 0,0 1 0,3-2 81,-5 2 0,3-1 0,0-1 0,-1 1 0,-4 0 59,-2 1 0,-3 0 1,-1 0-1,2-1-98,8-1 0,2-1 1,-2 1-1,-5 0 9,-8 1 0,-5 1 0,0 1 8,15-5 0,-2 1-11,-7 1 0,-1 1-6,-7 2 1,-1 0 19,23-6-28,-14 5 0,-15 2 651,-11 4-746,-10 0 1382,-7 4-2418,-2-1 1725,-10 9-622,-4 3 0,1-1 0,1 0 0</inkml:trace>
  <inkml:trace contextRef="#ctx0" brushRef="#br0" timeOffset="36326">7752 11389 15880,'0'-8'4895,"0"2"-4346,0 6-145,-20-59-73,8 39 9,-1-13 0,-2 1 287,-7 19-352,7 3 305,-10-4-199,11 6-190,1 1-35,6 2 29,3 3-89,3 1 140,-1 1-191,1 0 11,-5 5-33,-3 2-12,-9 9 11,-21 21-1483,2-2 1469,9-9 1,0 0 35,-16 18-844,20-22 1,1 1 804,1-1 1,-1 1 5,-20 23-11,5 0 12,2 0-12,6 2-6,6 2-28,4 0 34,6 1-11,8-16 0,2 3-163,3-2 1,2 2 145,5 6 0,5 0 8,6-5 1,4-4 16,-1-8 0,3-4 3,3-4 0,2-4 17,17 0-12,5-5 3,-15-7 1,1-3 14,16-3-409,-19-2 1,-2-1 429,3-10 40,-7-4 0,-7-1 28,-6-3 0,-5 0 434,-5-1-445,-4-1 1472,-4 1-1455,-4-2 322,-5 1-306,-12-4 0,-4-1 1,-16-6 262,12 9 0,0 4-374,-9 9-12,12 11-11,0 6 619,-12 14-843,-2 15-67,1 6-2119,8 8 561,18-7 1849,4 8 0,7-22 0,2-1 0</inkml:trace>
  <inkml:trace contextRef="#ctx0" brushRef="#br0" timeOffset="37807">8759 11513 19034,'22'-40'364,"-4"7"-330,-18 33-1,0 2 1518,-1 1-1467,-2 3 758,-9 13-568,-12 12-168,-4 3-375,1-6 1,-4 0 363,0-3 0,0-1-28,-1 0 1,-1 0 144,-13 6 1,3-3-106,2-2-65,12-8 0,2-1-3,8-3 463,6-1-491,4-2-11,4 1 0,2-1 0,2 0 0,5 1 0,4 1 28,8 0-6,8 0 1,9-3-793,11-3 753,10-3-6,-23-2 1,2 0-29,3-2 1,0 0-1053,3-1 0,0 0 893,1 0 0,0-1-222,-1 0 1,0-1-695,-1 1 1,0 0 1125,2 0 0,-2-1 0,2 1 0,-4-1 0</inkml:trace>
  <inkml:trace contextRef="#ctx0" brushRef="#br0" timeOffset="38574">10012 11602 24731,'-23'-25'374,"1"0"1,-13-20-228,34 27 203,1-3-259,0-1-11,0-4 62,2 0 44,6-19-136,-3 20-19,4-11 18,-4 27-46,0 4 104,9 2-115,-1 7-6,11 2 0,0 8 5,4 3-3403,3 4 3386,0 5-2008,0 3 2006,-3 3-1613,-3 3 1602,-6 2 11,-5 2-878,-10 24 862,-10-14 32,0-15 1,-4-1-28,-16 16-6,-7 0 28,-6-1 11,17-24 1,-1-1 887,-23 19-860,15-17 1,-1-1 5,-11 7 50,-8 2 191,24-19-96,11-8 1619,4-1-1551,9-14-141,4 0-44,3-9 1692,4 0-1709,3 0-22,5 0 5,6-1-22,4 1 1632,7 1-1643,4 3-29,5 3-125,-8 6 0,1 1-2837,21 0 2588,-17 3 0,-1 1-1351,18 5-4661,3 3 6426,-25-2 0,-2 0 0,3 2 0,-1-1 0</inkml:trace>
  <inkml:trace contextRef="#ctx0" brushRef="#br0" timeOffset="39038">11419 11714 16764,'-3'-62'901,"0"0"1,1 3 0,0 3-491,1 13 1,0 3-313,1 1 0,0 1 211,0 2 1,1 2-435,1-29 600,1 9-21,2 9 770,-1 8-649,1 3 116,-2 15-658,-1 5 887,-1 12-915,2 9-1,1 6 29,3 10 33,8 34-44,-2-2-256,-2 4 1,0 4 235,-4-20 0,-1 1-17,1 8 1,-1 6 0,0-4-43,-2 0 0,0-2-13,-1-5 0,-1 1 0,0-2-138,0 6 0,-2-1-1205,0-4 0,0 3 1,-1-2 834,0 6 0,0-1 127,1-10 0,-1 2 0,1-2-2015,0 8 0,1-4-3,0-14 1,2-1 2467,1 7 0,1-5 0,1-12 0,1-3 0</inkml:trace>
  <inkml:trace contextRef="#ctx0" brushRef="#br0" timeOffset="39249">12168 11363 21560,'4'-43'862,"0"0"1,0-1 0,1-19-1,-1 10 12,-4 22-762,0 8 231,-1 14-320,0 12 10,-2 14-21,1 6-557,-3 17 567,1 5-11,-1 10-6,2-25 1,1 4-9,-3 18 1,1 3-1505,1-11 0,0 0 1445,-2 15 1,1 3-227,1-19 1,0 1 0,1-3-1066,-1 9 1,1-1-46,-1 14 1,1-1 1219,1-14 1,1-5 0,0 4-1,0-3 1</inkml:trace>
  <inkml:trace contextRef="#ctx0" brushRef="#br0" timeOffset="39849">14211 11563 19548,'10'-55'612,"0"0"1,-2 5 0,-1 4-249,-3-4-112,-4 4-45,-5 5-11,-5 2 0,-4 7-11,-6 2-12,-2 6-3996,-4 6 3952,-2 5 0,-3 7-28,-2 4-849,-3 8 804,-1 5 433,-2 9-461,0 8-11,1 6-6,1 8-761,2 5 745,4 6-1,3 3-5,5 0-17,7-1 553,10-20 1,4 1-565,5 15 6,10 10 10,10-28-38,6-5 365,4-6-332,4-8 23,1-5 66,2-5 23,-1-9 23,-1-4 156,14-23-95,-15 1-76,-13 10 1,-2-2 1576,5-14-1461,-4 0-1638,-3-1 1621,-3 1-18,-4 2 2059,0-11-2109,-5 15-1609,1-9 1576,-6 25-18,-1 2-32,-1 10 2191,-1 3-2237,-2 6 141,-1 3-118,-5 24-17,0-2 0,0 4 0,-1 2 2645,-3 18-2673,4-17 0,0 2-576,1-7 0,1-1 444,1 2 1,-1 0-745,1 3 0,1 0 274,0 0 0,1 1-933,0 0 1,1 2 1562,1 5 0,0-3 0,1 4 0,0-3 0</inkml:trace>
  <inkml:trace contextRef="#ctx0" brushRef="#br0" timeOffset="40738">15380 11237 21203,'2'-3'4286,"-1"0"-2849,-1 3-1593,-21-11-47,7 11 235,-17-7 82,13 13 61,2 2-270,0-2-51,2 0 228,1-2-92,0 1 80,0-1-87,0 0 20,0-1-81,1 0 171,2 0 95,-3-2-92,5 0 4,-1 0 91,6-1 447,1 0-649,1 2 5,-2 0-22,-8 8 34,-3 2 0,-8 7-6,-2 0 5,-2 2-393,-2 0 394,0-1 0,3 0-6,2-2-6,2 0 0,3 0 6,-6 8-11,8-6 0,-4 5 5,9-7-5,2 3 11,4-6 0,1 4 0,7-7 0,1 0 23,14 9-7,12 4-44,3 1-1639,-4-7 0,2-2 1572,12 5 13,-12-7 1,1-1-953,20 6 530,5-1-336,4-3 134,-29-8 1,0-2-741,0 0 1,1-2-8205,27 3 9650,-9-3 0,-25-3 0,-10 0 0</inkml:trace>
  <inkml:trace contextRef="#ctx0" brushRef="#br0" timeOffset="41314">16750 11224 20955,'8'-45'552,"0"0"1,0 4-1,-5 8 531,-9 15-920,-5 7-46,-9 4 29,-9 9 0,-5 6-18,-13 6-1911,6 1 0,0 2 1850,12-1 0,2 2-14,-2 2 0,1 1 195,-1 1 0,1 2-220,0 1 0,1 1-354,1 1 1,1 1 350,1 1 1,0 0-12,2 1 0,1-1 2,2 0 1,1 2-28,-2 11 0,2 1 5,7-11 1,1-1-4,0 9 1,2-1-9,10 9-537,7-5 537,10-3-5,9-6 5,7-4-5,6-6-430,4-5 447,4-5 130,-15-9 1,0-2-98,18 1-1169,10-7 1203,-25-5 50,-4-6 1693,-6-3-1643,-3-2 12,-6-2 1334,-3-21-1250,-15 6-186,-6-7 492,-15 15-525,-4 12-22,-6 3 11,-5 2 3225,-5 3-3236,-20 2-23,14 3-1562,-13 6 1524,25 2-214,-7 15-706,15-1 393,-3 12-778,17-1-2426,4 5-6056,5-3 9823,3-2 0,1-15 0,0-6 0</inkml:trace>
  <inkml:trace contextRef="#ctx0" brushRef="#br0" timeOffset="41768">18090 11467 19283,'22'-58'578,"-1"0"0,1 1 0,-2 3 0,-1 2 1,-3 8-92,4-15-2036,-5 6 1992,-3 9-23,-3 9-1634,-4-2 1477,-2 17 977,-2-1-1016,-1 15 125,0 4-355,-1 1 1243,1 5-1248,-2 6 5,1 9 17,-2 10-5,-1 10-6,-2 12 2265,-1 9-2271,2-25 1,0 0-4,0 4 1,0 1-1004,-2 2 1,0 2 943,-1 1 1,0 1-51,-1 2 1,0 1-1044,0 0 0,-1 1 774,1 1 1,-1 1-301,0-1 1,0 1-715,0-1 1,1-1-3414,1-5 0,0-1 4814,1-6 0,1-3 0,-1 2 0,4-16 0</inkml:trace>
  <inkml:trace contextRef="#ctx0" brushRef="#br0" timeOffset="42005">18973 11184 21087,'-8'-53'724,"0"1"0,1 8 1,2 8-445,4 16 1612,0 15-1713,1 3 500,-2 9-657,1 5 23,0 12-28,-1 9-406,2 12 417,-1 10-378,1-22 1,-1 0 357,0 2 1,-1 2-12,0 0 0,0 3-36,-3 19 0,-1 0-37,0-11 1,0-1-91,-2 15 1,0-1-177,0-16 1,1-3-1250,-1 1 1,0-1-34,0-1 0,0 1 1624,0 5 0,-1-4 0,0 4 0,1-3 0</inkml:trace>
  <inkml:trace contextRef="#ctx0" brushRef="#br0" timeOffset="43628">20502 11565 20638,'8'-51'479,"0"1"1,0-1-1,-1 4 1,0 2-1,-3 10-148,-3 5-62,-5 3-62,-5 6-84,-7 3 45,-23 3-95,4 8 11,-20 5 5,10 12-1143,-5 6 1115,-1 10-22,14-1 0,1 2-909,8-6 0,1 2 878,-7 7 1,2 1 2,-6 15-5,5-1-1,6 0-10,7-1 10,6-3-16,7-2 22,5-3-11,9-3 17,4-3 652,17 5-619,-3-11 23,11 2 45,-10-15 27,2-6 18,-2-3-2139,14-12 2144,-9-1 0,9-11 1167,-14 1-1088,9-16-141,-10 4-629,5-11 591,-11 11 27,-3-1 56,6-9 17,-3 7-101,-2 2 3051,-4 14-3067,-8 12-29,-3 4-5,-1 3-51,-1 1 940,0 6-906,1 4 0,1 23 17,0-3-728,1 16 695,-1-6-847,-1 4 818,0 4-50,-1 3-84,0 1-107,0 3-297,0-14 1,0 1-443,1 21 190,0-22 1,1-1-2051,2 11-6306,2-8 8471,1-10 1,-4-17-1,-1-7 1</inkml:trace>
  <inkml:trace contextRef="#ctx0" brushRef="#br0" timeOffset="43972">21226 11397 16832,'-28'-39'199,"1"1"1,1 2 0,8 10 2399,14 23-2605,2 2 1399,1 1-1416,0 3 871,1 5-836,2 5 3385,1 5-3386,4 3-5,1 3-28,17 26 16,-8-16-533,12 20 539,-12-25 0,0-1 0,-1-1 0,-1-1 0,-1-3-11,-3 0-12,-2-2 12,-3-1-6,-2-1 0,-2 4 12,-14 10 5,2-6 243,-11 4-226,5-13-6,-2-2-11,0 1-23,0-1-55,0-1-46,3 0-66,0-1-124,2-2-162,3-1-330,2-2-454,3-3-639,2-1-1792,4-3 3691,5-1 0,-3-1 0,3 0 0</inkml:trace>
  <inkml:trace contextRef="#ctx0" brushRef="#br0" timeOffset="44354">21947 11357 25158,'-16'-41'140,"0"1"0,1 3 0,9 9-117,19 19-1,5 3-16,3 2-1,3 2-4262,2 2 4246,2 4-6,0 3 667,-1 5-661,0 5-17,-3 2 23,-3 4-23,1 30 16,-12-16-647,-5 23 659,-14-23 11,-8 1-5,-7-1 10,-5 0-10,-6-1-6,-2-1 0,-2-3 11,-1-1 17,-9 7-331,3 4 303,11-8 2847,12-4-2808,21-15 259,6-6-247,6 1 935,7-6-952,25-2-90,-3-2-772,21-4 565,-7-3-270,5-2-3459,3-1 2816,-29 5 0,1 0 1176,5-2 0,-2 0 0,4 1 0,-2-2 0</inkml:trace>
  <inkml:trace contextRef="#ctx0" brushRef="#br0" timeOffset="45831">22977 11588 14929,'22'-43'667,"-1"1"1,1-1 0,0-1 0,0-1 0,-3 4-100,-4 4 1,-3 2-99,1-4 1,-2 2-23,0-15-39,-8 17-51,-2 17-44,-1 7 1124,0 3-1309,0 5 362,-1 2-497,-1 6 283,-1 3-216,-2 9 1,0 6 707,-1 9-741,-3 10-854,0 8 843,-2 11-15,2-8 1,-1 2-1024,3-10 0,-1 1 1008,1-4 0,-1 3 0,1-3-26,-2 10 0,1-2-26,-1 4 1,0 0-40,0 1 1,0 1-74,-1-1 1,1 0-85,0 0 1,1-2-121,1-4 1,0 1-2514,1 11 0,0-1 875,3-18 0,1-1-905,-1 8 0,2-1 2917,2 13 1,-1-29 0,1-3-1</inkml:trace>
  <inkml:trace contextRef="#ctx0" brushRef="#br0" timeOffset="46042">23632 11653 17191,'7'-47'848,"0"1"1,0-1-1,3-16 1,-2 6-54,-1 4-140,0 10-106,-2 7 832,-1 10-1006,-1 6-89,-1 7 242,-1 7-416,0 3 131,-1 2-204,0 12 0,-1 4 6,-1 16-106,-2 8 67,-2 12-1038,-2 9 1035,3-25 0,-1 1-20,0 3 0,-1 3-36,-1 0 1,0 5 0,0 1-127,-1 3 0,0 2 0,0 2-1156,1-5 0,-1 3 1,1 0-1,0-3-1817,-1 3 1,1-3 0,1-2 2771,-2 17 0,1-11 0,3-16 0,3-17 0</inkml:trace>
  <inkml:trace contextRef="#ctx0" brushRef="#br0" timeOffset="46856">24748 11447 14566,'-3'-3'2403,"2"1"1400,1 2-2588,10-84-855,-4 54-703,1-18 0,2 4 646,-1 29 332,3 4-534,-5 5-39,2 1-29,-4 5 1,9 2-17,9 8-34,19 8-32,-2 3 33,7 3-18,-12-4-5,-1 1-28,-3-1-3125,-4 2 3120,-5 0-123,-4 22 184,-10-15 16,-7 17 29,-10-22 89,-20 6-39,3-9 39,-15 3 23,9-11 212,-16-2 401,14-4-546,-8-2 297,11-4-264,12-2 3596,-3-2-3641,15 1 55,3-1-88,4 2-140,1-1 12,6 1-40,2 0-23,7 1 23,3 0 0,16 6 6,-5 1-12,12 9 12,-9-2-12,2 4-11,0 0 1,-1 1-1,-1 1-11,-2 0-1566,-4 0 1555,-3 1-6,-5-2 0,-4 0-11,-6-2 17,-4-2 5,-5 0-22,-6-2-432,-31 5 124,9-8-743,-24 2 222,19-10-3422,-15-3 3882,9-4 1,6 2-1,18-1 1</inkml:trace>
  <inkml:trace contextRef="#ctx0" brushRef="#br0" timeOffset="47924">25966 11415 20385,'42'-47'230,"-11"12"1071,-41 44-1228,-5 4 78,-18 14-78,3-3-689,-14 12 661,7-9 16,-2 1-16,0 2 0,0-2 5,3-1-10,4-2-12,5-3-12,7-2 488,6-2-515,6-3 22,4-2 700,3-1-649,6-1 33,5 0 6,6-2-40,6 0-21,7-2-46,6 0-61,-4-3 0,1 0-997,21 4 940,-16-3 1,-1 0-319,18 3-269,1 0-438,0 0-805,-1-1-2130,-1 0 4084,2-2 0,-26-2 0,-3-1 0</inkml:trace>
  <inkml:trace contextRef="#ctx0" brushRef="#br0" timeOffset="48246">26593 11335 24067,'4'-40'554,"0"-1"1,0 4-1,-1 8-240,-3 19 155,1 5-340,0 3 72,-1 2-33,0 21-48,-1-3-64,-1 22 17,-2-4-1689,-1 6 1650,-1 4 11,-1 6-40,-2 3-16,1 3-2837,-2 4 2691,2 1-14,4-31 0,0 1-1077,-2 29-618,2 0-7965,2-9 9802,0-9 0,2-22 0,0-9 0</inkml:trace>
  <inkml:trace contextRef="#ctx0" brushRef="#br0" timeOffset="51247">6892 12864 11296,'-60'5'110,"0"1"0,6-1 0,1 1-48,4-1 0,4 1-186,-4 0-262,-6 1 1895,48-5-1829,5-1 152,8 1 1044,7 1-736,9 1 117,18-2 1,8 0 70,5-2 0,2 0-626,-11 0 0,3 0 0,2 0 505,-2-2 0,3 1 0,0-1 1,-3 0-628,-1 0 1,-3-1 0,2 1 544,16-1 0,3 0 0,-2-1-620,-13 2 0,-2-1 0,0 0 612,3 0 1,0 1 0,1-1-268,-1 0 1,1 0-1,4-1 292,0 1 1,5 0 0,1-1 0,-4 0-249,4 0 0,-3 0 1,3 0 144,-3 0 0,3 1 0,0-1 0,-5 0 0,0 0 0,-3 0 1,2 0-7,1 0 1,4 0 0,0 0-1,-3 0-22,3-1 0,-2 1 1,2-1 79,-6 1 1,3-1 0,0 1-1,0-1-82,-3 1 1,0 0 0,-1 0 0,-2 0-151,2 0 1,-3 0-1,2 0 138,-3 1 0,1 0 0,0-1 1,-3 1-1,15 0 0,-3 0 34,-3 0 1,-1 0-35,-5 1 0,1 0 106,8-1 0,-2 1-109,-18 1 1,-2-1 389,12 1 0,-5 0-306,-11 0-27,-8 1 1669,-29 0-1720,-15 0 11,-13 1-6,-13 1-16,-12 2 2,24-2 1,-2 0 803,-5 0 1,-1 0-808,-3 0 1,-2 0 619,-2 0 0,-4 0-618,-2 0 1,-3 0 0,1-1-710,10 1 0,1-1 0,-2 1 717,-14 0 0,-3 0 0,2 1-4,14-1 1,2-1-1,-1 1 2,-1 0 1,-1 1-1,1-1-630,-2 1 0,-1 0 1,1-1 640,-2 1 1,0 1-1,0-1 0,-1 0 1,0 0 0,0 1-200,-1 0 0,0 0 1,0 0 198,0 0 1,0 0-1,-3 0-178,-1 1 1,-4 1 0,0 0 0,3 0 179,-4-1 1,2 1-1,-2 0-52,3 0 0,-3 1 0,1 0 0,3-1 48,3 0 1,3 0 0,-5 0 7,3 0 1,-7 1-1,-1 1 1,1-1-1,5 0-9,-7 0 0,5-1 0,-5 1-62,10-1 0,-5 1 0,-1 0 0,3-1 0,7-1 56,3 0 0,5-1 0,0 0 2,-20 1 0,1 1 0,4-2 0,1 1 143,4-2 0,1 1-143,4-1 0,1 0 337,4 0 0,3-1-337,3 0 0,2 0 11,-23 0-22,13 0-28,11 0-140,12-2 1411,9 2-1484,6-2 2273,8 1-2083,5 0 2196,8 2-2083,8 0-12,9 0-139,8-1 162,11-1-12,10-1-14,-25-1 1,2-1 5,3 1 0,2-1 5,4-2 1,2 0 16,4 0 1,2 0-1430,4-2 0,3 1 1415,-18 0 1,1 1-1,0-1-639,4-1 0,1 1 1,1-1 625,3 0 0,0-1 1,2 1-350,1-1 0,1 0 0,5-1 312,-10 3 0,4-2 0,2 1 0,0-1 0,-4 2-180,3-1 0,-4 0 0,1 1 1,2-1 115,1 1 0,3-1 0,0 0 0,0 0 0,-5 1-138,-2 1 1,-4 0-1,0 1 1,-1 0-347,1-1 1,0 1-1,-1 0 1,-1 1-2273,9-2 1,0 2 0,-3-1 2819,-6 1 0,-1 1 0,-6-1 0,-3 1 0,-6 0 0,6 0 0</inkml:trace>
  <inkml:trace contextRef="#ctx0" brushRef="#br0" timeOffset="52361">8799 13990 18276,'-42'-29'29,"0"-1"1,3 3 0,7 13 1227,17 24-1364,-8 23-996,6-1 1064,-3 20 6,7-5 10,2 8-22,1 7 6,5-28 0,-1 1-45,1 2 0,0 1-34,0 1 1,0 1-356,-1 1 0,0 1 279,0 0 1,0 1-656,-1 2 0,-1 1 476,1 0 1,-1 1-46,-1 1 1,0 1-42,0 0 0,-1 0-6,0 0 1,-1 0 57,1-2 1,-1-2 95,1-2 0,-1-2 146,2-3 0,-1-2-462,-8 23 913,1-11 783,0-14-744,1-11-73,0-9 999,-6-12-1282,3-30 0,2-9 59,-7-1 480,7-7 1,5-1-476,6 1 23,4-4 12,1 0 41,6 12 1,2-1 35,6-20 17,4 12 1,7-2 47,10 2 0,3 2-165,-6 6 0,0 3-20,11-6 0,-1 5-3,8-1-459,1 3 420,2 2-67,0 2-135,-1 2-234,0 1-427,-2 2-1853,-1 2-3994,-8 4 6727,-6 3 0,-17 8 0,-7 3 0</inkml:trace>
  <inkml:trace contextRef="#ctx0" brushRef="#br0" timeOffset="54326">15274 13486 10947,'8'-43'763,"1"-1"0,-1 0 0,2-7 1,-3 4-22,-3 4 0,-6 5 961,-22-11-1569,7 14-44,-18 14-45,13 29 672,-4 7-689,-1 11-5,-2 8-7,0 10-13,9-4 0,1 4-1004,4-8 0,1 1 998,-5 15 1,2 1-1,5-11 0,2 0 144,0 2 1,0 1-179,1 1 1,0 0-553,1 1 1,1 1 490,0-1 0,0 1-56,1 0 0,0 1-68,1 0 1,-1 0-65,1 2 0,-1 0-67,0 3 1,-1-1-105,-1 2 1,-1 0-124,-1 1 1,-1 0-194,-1 0 0,-1-2-174,-1-1 1,0 0-147,-2-3 1,0-2 125,0-3 1,-1-1 344,0-5 1,-1-2 389,1-6 0,-1-2 506,-16 16 348,1-16-51,1-14 458,1-10-754,1-14-119,1-9 13,1-12 44,0-9-571,2-7 834,0-7 95,2-2 938,3-3-551,3-1 112,4-1 78,5 0-1980,4 2 1644,5 3-331,5 21 1,4-2-108,4 2 1,4 0-330,0 0 0,3 2-14,4 2 0,2 4 35,20-12-66,-20 21 0,2-1-14,1 0 0,2 1-9,2 0 1,1 0-3,1-1 0,1 2-6,0-1 0,3 0-22,16-6 0,1 0-511,-13 5 0,0 1 550,13-6 0,-1 1 0,-16 6 0,-2 2 794,-1-1 0,2 0-889,12-5 0,-1 0-37,-13 5 1,0 0-603,9-4 0,-2 1-854,10-4-5836,-10 3 7234,-8 5 1,-17 6-1,-8 4 1</inkml:trace>
  <inkml:trace contextRef="#ctx0" brushRef="#br0" timeOffset="56439">20171 13498 19776,'-15'10'890,"11"-4"-728,56-19-134,-5 1-825,-11 4 0,1 1 747,24-4-3,-30 7 0,2-1-51,-1 1 0,0 1-271,31-2-246,-3 0-338,-7 4-1986,-6 0-119,-9 2-4705,-9 2 7769,-10 1 0,-9-2 0,-6 0 0</inkml:trace>
  <inkml:trace contextRef="#ctx0" brushRef="#br0" timeOffset="56630">20445 13476 19388,'-5'45'368,"1"0"0,0 0 1,-1 10-1,-2 0-344,-2-10 0,-2 2 1,0-5-756,2-4 0,0-2 479,-5 24 0,1-1-513,7-26 0,1-2-2120,2 2 1,0 0 2884,1 5 0,1-2 0,1 2 0,0-1 0</inkml:trace>
  <inkml:trace contextRef="#ctx0" brushRef="#br0" timeOffset="58690">23610 13044 12364,'-52'-2'558,"0"0"1,0 0 0,-2-1 0,8 1-520,4 1 2208,54 3-2174,15 0-12,16 1-21,15 0-230,-22-1 1,1-1 189,6 0 0,1 0-401,6 0 0,2-1 392,5 1 1,1-1-248,-16 0 1,1 0-1,1 1 258,2-1 0,1 0 0,1 0-542,2 0 0,0 0 0,1 0 538,2 1 0,0-1 1,0 0-266,2 0 1,0 0 0,0 0 269,1 0 1,-1 0 0,1 0-24,0 0 1,1 0-1,-1-1 37,0 1 0,0-1 0,-1 0-59,0 1 0,0-1 0,0 0 68,-1-1 0,-1 1 0,0-1 56,-1 0 0,0 1 0,-1-1-19,-1 0 1,0 0-1,-1 0 13,-1 0 1,0 0 0,-1 0 8,0 0 1,-1 0 0,1 0 3,-2 0 1,0 1 0,0-1-116,-2 0 1,1 1 0,0-1 112,19 1 0,0 0-26,-2 0 1,-1 0-28,-2 0 0,-1 1-102,-3 0 0,-1 1 68,-4 0 0,-1 0 412,-5 1 1,-1 0-579,5 2 1,-3 1-143,10 1 0,-4 3-22,-40-5 1414,-21 2-2092,-50 1 706,28-4 0,-3 0 41,-21 1 0,-4 1 79,5-2 0,-4 0 120,11-1 1,-5 1-1,-1-1 1,1 1 76,-6-1 0,1 0 0,-3 1 5,13-1 0,-2 0 0,-2 0 0,1 0 0,3 0-261,-2 0 1,3 0 0,0 0 0,-5 0 316,-5 1 0,-4 0 0,-3-1 0,1 1 0,3 0-293,-1 0 0,2 1 1,0-1-1,-3 0 253,10 0 1,-2 0 0,-2 0-1,1 0 1,1 0 0,4 0 19,-10 1 0,4 0 0,1 0 0,0 0 0,-1 1 0,0-1 0,0 0 0,0 1 42,2-1 0,1 1 1,-2-1-1,-1 1 26,-1 0 0,-3 1 1,0 0-1,0-1 1,4 1-74,1-1 1,3 0 0,0 1 0,-1-1 9,2 1 1,-3-1 0,1 1 0,1 0-1,4-1 74,-6 1 0,5 0 0,0 0-59,3 0 1,2-1 0,0 1 15,-15 1 1,2 0-26,8-1 0,3 0-14,7 0 1,3-1 906,-21 2-921,18-1-17,16-4 1547,13 0-1558,14-2 17,12-3 5,14-3 1527,16-6-1526,15-4-20,-24 7 0,3-2 22,4 1 1,3-1 22,6-1 0,2 1-589,4-1 1,3 2 600,-17 2 0,0 1 0,1 0-8,3 0 1,0 0-1,1 0 11,3 1 1,1-1 0,0 1-386,2 0 1,0 0 0,2 0 388,1 1 1,1 0 0,0 0-301,0 0 0,0 0 0,4 1 303,-12 1 1,3 0 0,2 0 0,-1 0 0,-3 0-38,0 0 1,-3 1 0,1-1 0,4 1-4,-1-1 0,6 1 0,1 0 0,1-1 0,-4 1 0,-4 0-111,-1 0 1,-4 1-1,-2 0 1,3-1 80,12 0 0,3 0 1,0 0-1,-6 0 4,-1 0 0,-5 1 0,0 0-10,-1-1 1,0 1 0,-1 0-3,-1-1 1,-1 1 0,-1 0-14,-2 0 1,-1 0 0,1 0-16,10 0 1,2 0-1,-4-1 22,5 1 1,-2 0-36,-11 0 0,0 0 0,-4 0 27,-6 0 0,-4 0 0,19 0 1158,-14 0-1292,-17-1 1616,-19 2-1684,-40-1 123,-9 1 240,9 1 1,-3 1-193,2-1 0,-1 1 8,-5 1 1,-3 0 2,-4 0 0,-3 1 14,-5-1 1,-1 1-475,18-2 0,-1 0 1,0 1 469,-3-1 1,0 0-1,-1 0 13,-2 1 1,-1-2 0,0 2 5,-3-1 0,0 0 0,0 0-2,-1 0 1,-1 0-1,-4 1 7,12-1 0,-4 0 1,-2 0-1,1 0 1,3 1-343,-2-1 1,3 0 0,0 1 0,-2-1 338,0 0 0,-4 1 0,1-1 0,0 1 0,4-1-155,-13 1 1,3 0-1,1 1 160,0-1 1,0 0 0,0 0 1,2 1 1,1-1-1,0 0 4,3 0 0,1 1 1,-2-1-44,5 1 1,-2-1-1,0 1 1,3 0 32,0-1 1,3 1 0,-1 0 3,-10 1 1,-1 0 0,5-1-3,5 1 0,4 0 5,5 0 0,1-1 3,7 1 1,1-1-23,-16 4 644,16-1-649,12-1 1410,11 0-1344,11 1 79,9 2 123,35 4 1291,4-4-1473,-11-3 0,5-2-3,0-2 0,3-1 0,-1 0-39,-5-1 0,0 0 0,2-1 87,13 1 0,5-1 0,6-1-77,-15-1 0,4 0 0,3-2 1,1 1-1,-2 0 0,-4 0-377,7 0 1,-5 0-1,0 0 1,6 0 347,-11 0 1,4 0-1,3-1 1,1 0 0,-1 1-1,-3-1 1,-3 1-360,10 0 1,-4-1 0,-2 1 0,2 0 363,3-1 0,0 1 0,0-1 0,1 1-172,-13 0 1,1 1-1,0-1 1,0 1-1,0-1 160,1 1 0,0-1 1,0 0-1,0 1 0,-1-1-21,1 1 1,0 0-1,0 0 1,-1-1-1,1 1 20,0 0 0,-1 0 0,1 0 1,-1 0-1,0 1 7,12-1 1,0-1-1,0 2 1,0-1-11,-2 0 1,-1 1-1,1-1 1,-1 1-2,-2 0 0,0 0 1,-1 1-1,0-1-6,-3 1 1,-1 0 0,0-1-1,-1 2-12,-2-1 0,-2 0 0,0 1 0,-1 0-15,11-1 1,-1 1-1,-2 0-39,-6 1 1,-2-1-1,-1 1-152,12 1 1,-3 1-166,-13 0 0,-4 1-779,8 8 91,-32 2-4399,-39 6 5479,-6-5 0,-3-2 0,-7 3 0,-8 1 0</inkml:trace>
  <inkml:trace contextRef="#ctx0" brushRef="#br0" timeOffset="61274">26496 11155 4792,'42'-37'728,"0"-1"0,0 1 0,-4 3 0,0 0 1,2 1 327,4-1 0,3-1 1,-3 4 161,6-3 0,-1 1-879,5-4 0,-5 4 1382,-7 10-1329,-39 22 580,-9 6-686,-8 3 5,-12 12-1647,-14 8 1456,12-9 1,-1 2-34,-6 5 1,-2 0-364,-5 5 0,-3 2 318,-4 4 1,-2 0-567,14-9 0,0 1 1,-1-1 556,-1 2 0,-1 1 0,-4 2-8,-3 3 1,-5 3 0,0 1-1,2-3-329,8-5 0,2-2 0,0 0 0,-3 2 318,0 1 0,-1 0 1,-3 2-1,1 0 1,-2 0-15,6-3 0,-2 0 1,0 0-1,0 1 1,1-1-1,1-2 1,0 2 0,1-2 0,1 0 0,-2 0 1,-1 2-5,-2 1 1,-2 1-1,-1 2 1,0-1 0,1-1-1,2-1-121,-9 5 1,3-1-1,1-1 1,0 0 100,8-6 0,1-1 1,-1 1-1,0-1 1,0 1-37,-10 6 1,0 1-1,0-1 1,0 0 30,1-1 0,-1 1 1,1-1-1,0 0 29,2-2 0,1-1 1,0 1-1,-2 0-33,3-2 1,-2 1-1,-1 0 1,2-2 0,2-1 65,-9 6 0,3-3 0,-2 1-104,3-4 1,-2 1-1,1-2 1,8-5-113,5-5 1,5-4-52,-1-1 1,7-9 721,18-20-1035,20-16 17,15-18 377,-5 17 1,3-1-31,4-7 1,1-2 75,5-5 0,1-1 92,-9 14 1,0-2-1,0 0 26,2-1 1,0 0 0,0-1 14,0-1 1,1 0-1,-1-1 15,0 2 1,0-1 0,2-3 6,-1 1 1,2-4 0,0 0 0,-2 3 52,1-2 0,-1 2 0,1-2 9,-2 4 0,1-3 0,-1 1 0,-2 4 389,9-15 0,-2 5-200,-2 3 0,0 1 5,-4 6 1,2 0 221,5-3 0,1 3-363,-10 12 0,1 2 141,15-6 1,0 6 1069,9 8-1218,-16 8 0,1 4 149,23 7-146,-25 1 0,3 3 75,25 7 1,3 4 371,-11-1 1,1 2-562,-4-1 0,3 1 0,-2 1-152,-10-2 1,-1 1 0,0 0 134,2 2 0,1 0 1,-1 1-513,2 1 1,0 1 0,1 1 513,0-1 0,0 1 0,1 1-326,0-1 0,1 1 1,0 0 321,0 0 1,1-1-1,-1 1-1,1-1 0,0-1 0,1 1-1,-2-1 1,1 0-1,0 0-5,0-1 0,-1-1 0,1 0-6,-3-1 1,1-1 0,3 2-345,-4-2 1,6 1 0,0 0-1,0 0 1,-5-1-755,5 1 1,-5-1 0,5 1 1133,6 3 1,7 2 0,-4-2 0,-12-4 0,11 5 0,-6-4 0</inkml:trace>
  <inkml:trace contextRef="#ctx0" brushRef="#br0" timeOffset="63167">21465 12829 8288,'-63'-12'49,"1"1"1,0-1 0,-1 0-1,2 0 1,3 0 0,-2 4-21,9 4 1,-2 3-1,1 1 1,4 1 7,3 2 0,3 1 1,0 1-190,-4 3 0,0 0 0,0 1 208,-2 2 0,-1 1 0,1 1 22,-2 1 0,0 1 1,0 1-15,-1 3 0,-1 0 0,1 1 87,-1 2 0,0 0 0,0 1-10,0 2 1,0 1 0,1 1 20,-1 1 1,1 0 0,1 2-101,0 2 0,0 0 1,2 2 53,1 0 0,0 2 0,2 1-12,1 1 1,1 1-1,1 1 0,3 1 1,0 1 0,3 0-5,2 1 1,1 0 0,3 1-8,2-1 1,2 0-1,3 1-7,3-2 0,3 0 0,3 1 20,-3 17 1,7 1-12,10-3 0,6-1 29,7-1 0,7-1-79,9 0 0,7-1-38,-9-18 1,3 0-1,1 0-18,4 0 0,2-1 0,2 0 166,1 0 0,2 0 0,4 0-197,-6-7 1,3 0-1,1 1 1,1-1 0,-2-2 1,2 0 1,-2-2 0,0-1 0,3 1 7,0 0 1,3 0 0,1 0-1,-1-2 1,-2-3 12,14 3 0,-2-5 0,0-1 7,1-1 1,1-1 0,-1-3 27,1-2 1,-1-1 0,0-2 35,-1-1 1,-1-1-1,2-4 93,-2-3 1,3-4 0,-1-2 0,-3 0-16,3-1 1,-5-1 0,3-2-159,-5-1 0,3-3 0,-2 0 0,-4-2 172,-3-2 0,-4-2 0,-1 0-12,0-2 1,0-1-1,-2-1-13,0-1 1,-2-1 0,-1 0-67,0-2 1,-2-1 0,0 0 20,-2-1 1,-1-1 0,-1-1-21,-1-1 0,-1-1 1,-2 0-11,0-1 1,-2-1 0,0-1-17,-2 0 0,0 0 0,-2-1-8,0 0 1,-2-1 0,0 0-10,-1 0 0,-1-1 0,0 1-6,-2-1 1,-1-1 0,0 1 56,-2 0 0,0-1 0,-2 1-51,-1-1 0,-1 1 1,-1-1 1,-2 2 0,-1-1 0,-1 1-10,-3-21 0,-4 1 18,-5 2 0,-4 1-27,-6 1 1,-5 2-4,-7 1 1,-4 3 4,8 17 0,-2 2 1,-2 0-5,-4 1 1,-1 2-1,-3 1 0,-2 0 1,-3 1 0,0 2 5,-5 1 0,-1 2 0,-1 1-6,-3 2 1,-1 1 0,-2 1-6,-1 2 0,-2 2 0,-1 1-10,-1 2 1,0 1 0,-1 2-8,15 3 1,0 0-1,0 2 1,0-1-58,0 2 1,1 0 0,-1 1 0,0 0-15,-14 2 0,0 2 0,0 1-52,2 0 1,1 1 0,0 3-276,3 0 1,0 2-1,1 2-492,3 1 0,0 1 0,3 1-2070,5-1 1,1 1 0,3 0 2989,-13 7 0,7-1 0,-4 2 0,24-8 0</inkml:trace>
  <inkml:trace contextRef="#ctx0" brushRef="#br0" timeOffset="64778">17195 16024 22571,'8'-58'1226,"0"1"1,0 3-1,-6 16-1063,-7 34-90,-4 2-51,-6 1-16,-6 6 5,-9 4-533,-9 9 528,-10 9-1571,21-10 1,-1 1 1558,-2 3 1,-1 2-6,-2 3 0,-1 1-429,1 2 1,0 1 441,-1 2 1,2 1-11,1 1 0,2 0-947,1 1 1,3 0 934,2-1 1,2 2-35,0 10 1,3 1-250,8-13 0,2-1 258,0 8 1,5-2-35,15 5 40,9-6 17,13-9 193,11-6-182,9-9 17,7-6-1,-26-7 1,0-1 5,1-2 0,0-2-3,0-2 1,1-1 5,-1-2 0,0-2 5,-2-2 1,0-1 8,-1-2 0,-1-1 17,-3 0 0,0-3-3,-3 0 0,0-1 70,17-24 5,-6-4 18,-10-4 1008,-6-4-1054,-8-3-16,-6-3 17,-4 0-1,-4 1-8,-3 20 1,-1 1-910,-6-18 853,3 24 0,-4 2 1446,-18-14-1432,5 18-17,-13 0-10,8 18 284,-1 6-308,-19 9-27,11 6 125,-11 10-182,18 5-60,4 6-130,4 7-196,6 6-397,5 5-751,6 6-1887,6 2 3517,5-23 0,0-1 0,-1 1 0,5 0 0</inkml:trace>
  <inkml:trace contextRef="#ctx0" brushRef="#br0" timeOffset="65100">17890 16105 23551,'-6'-47'444,"0"1"1,0 2-1,1 10 666,1 24-1087,0 2 318,4 7-509,-1 1 193,3 7-53,3 2 17,4 12-1,7 3-16,3 7 232,4 7-243,3 4-34,0 7-1196,-1 2 1118,-2 3-39,-7 2-1,-4-1 40,-7-2 112,-15 7-371,-1-23 589,-12 0 207,-10-27-179,8-9-11,-9-9 282,13-7-153,-3-20-207,11 4-2060,2-15 2037,9 9-27,6-2-336,4 1 285,7 0-11,6 1-2046,6 3 2034,7 2-22,5 1-318,7 5 175,-8 8 0,2 2-50,-8 5 0,1 1-1152,27-6 1,3 2-3544,-12 7 1,-2 1 3655,-1 0 0,-4 1 0,15 1 0,-43 3 0</inkml:trace>
  <inkml:trace contextRef="#ctx0" brushRef="#br0" timeOffset="65726">19233 16232 16255,'52'-7'10,"0"1"0,0-1 0,-1 0 0,-1 1 1,-3 2 5,5 2 1,-2 2-9,4-1 1,-1-1-1,2 1 1,-1-1-34,-1 0 1,0 0 18,-2 0 1,-2-1 10,-3 1 1,1-1 300,8-3 1,-2 0-299,-16 1 1,-2 0 545,6 0 1,-3-4-185,5-11-253,-24 5 1768,-6-10-1852,-22 7 18,-7-3 5,-6-1 5,-6-1 29,-5-1-5,-2 0 127,2 3 1,-1 0 1761,-8-4-1876,11 6 0,1 2 109,5 4 1614,3 3-1631,5 3-27,3 2-6,3 2-157,6 2-34,2 0 1265,3 2-1237,2 3 12,4 4 16,17 20-16,3-1-1428,5 2 0,3 2 1413,-9-11 1,0 1-9,11 7 1,0 0-29,-9-7 0,-1-2 6,0 1 0,0-1-2499,21 19 2392,-7-1-55,-9-3-389,-9 1 142,-11-1-202,-6 1-375,-12 0-784,-5-1-2409,-9 0 4199,-8 0 1,13-15-1,0-3 1</inkml:trace>
  <inkml:trace contextRef="#ctx0" brushRef="#br0" timeOffset="66167">22052 15935 21220,'-35'-28'224,"0"0"0,0 0 0,-3 0 1,1 0-1,4 7-45,-6 3-22,-12-2-3135,17 12 3079,1 3 1451,-23 5-1524,22 5-17,-15 5-22,13 24-1,16-9 1,-9 18-6,21-13-11,3 1-5,6 2-12,7 2 28,8 0 6,10 2 17,12-1 162,9 1-171,-20-20 0,2 0 6,0-1 0,2 1-6,12 4 0,1 1-671,-12-7 0,-1 1 660,8 2 0,-2 1-3,2 2 1421,-11-3-1415,-9-3 157,-11-4-134,-5-1 853,-10-2-870,-7 2-1,-11-2 1938,-9 2-1971,-8-3-2221,-8 0 2176,-5-2-50,-3-1-995,-2-2 827,3 0-1836,4-2 1388,7-2-712,9-3-1270,9-4 2732,9-7 0,10 7 0,4 0 0</inkml:trace>
  <inkml:trace contextRef="#ctx0" brushRef="#br0" timeOffset="67177">22497 15640 26368,'-16'30'-37,"-1"0"1,-5 28-53,31-12-5678,5 4 5582,5 3-84,4 3 753,2 3-731,-12-30 1,1-1-409,12 29-160,-1-3-125,-5-2-35,-4-3 67,-6-4 236,-5-6 191,-7-8 206,-4-7 197,-7-9 78,-5-5 17,-7-6 11,-4-2 22,-4-6 2758,-4-4-2668,0-5-2190,-2-5 2364,2-2 89,2-4 816,2 1-609,5-1 85,4 2 28,7 0-46,4 3-83,5 1-129,3 3-96,3 0 107,4-3-341,2 4-67,5-4-18,3 4-50,5 0-17,7 0-16,6 0-46,7 1-767,7 1 678,5 2-45,4 1-39,2 1-28,-3 0 6,-1 0 5,-6 0 67,-5 0 2983,-6 0-2787,0-6 84,-13 2 34,-1-3 328,-14 5-239,-2 1 6,-3 1 17,-1 1 1164,-2 2-1164,0-1-11,-1 1 0,0 0-17,1 1-16,-1 0 10,1 0-22,-1 1 6,2-1-18,-1-1 1,0 1 0,0 0 0,-1 0-6,1 0-22,-1 0-17,1 1-17,0 0-11,-1 1-6,1-1-10,0 1-12,-1 0 0,2 1 44,-2-2-55,3 2 0,-2-2-11,2 2-57,0 0 18,-1 4 27,-5 5-11,-1 3-11,-3 5 11,-6 7-22,4-4 0,-4 5 11,6-8-17,2 0 17,1-2-5,1 0-1,2-2-5,0 2 11,2-2-28,0-2 28,2-5-6,0-4 141,0 0-163,0 1 16,0 1-32,2 4 55,-1 2 0,2 3-11,1 3-11,2 3 11,2 3-1544,2 1 1555,4 0-11,3-1-22,16 8 5,-6-8 17,13 4-355,-9-11 344,-1-4 5,-1-3 28,-2-4-22,-3-1 6,-2-6 11,-1-2 33,7-11 12,-8 2 11,5-8-1746,-11 3 1785,-2-2 6,-1-4 5,-3-4-49,-2-19-74,-3 9 258,-5-12-258,-6 18 0,-6 4 0,-8 4 0,-6 2 0,-8 4-560,-7 3 560,-6 4 0,-3 2 0,-2 2 0,4 2 0,4 3 0,8 1 0,9 2 0,7 0 0,7 4 0,5 3 0,2 5-225,2 5 359,2 5-733,2 5-252,7 4-533,5 3-1187,11 1 2004,11 5 0,-15-19 0,2 0 0</inkml:trace>
  <inkml:trace contextRef="#ctx0" brushRef="#br0" timeOffset="67638">23759 15959 22455,'0'-3'2431,"0"0"-945,0 3-1469,-4 88-17,5-41-832,-1 12 1,0 2 825,9-2-11,2 2 23,-2-19 0,0-1-6,6 20-6,-6-23 0,1-1-5,1 8 17,-3-4 11,-4-1-6,-3-5 624,-6-4-629,-4-6 5,-5-4 28,-4-6-11,-2-4 473,-2-5-395,-11-6-50,6-6-2793,-6-7 2770,11-7-22,3-5 17,3-5 1129,4-7-1140,6-7 5,3-6-1739,7-7 1729,4-6-4,-1 29 0,1 0-2,1 1 0,2-3 3,3-5 0,3-2 1,0 2 1,-2 3 0,0 0-8,9-19 0,0 4-3,-2 8-6,-2 6 6,-2 8 0,0 4 0,-1 7 2550,-2 2-2595,2 6 51,-2 2-12,0 4-16,2 3 22,-2 1-17,3 7-827,1 3 844,1 7-253,2 6 230,1 6 6,1 6-17,-7-5 1,-2 1 11,5 17 2,-8-16 1,-3 2-26,-11 6 0,-4-2 39,-7 9 6,0-12 0,-4-2 0,-15-5 0,-8-2-50,-7-3-118,-7-2-252,-6-4-780,28-10 0,-1 0-1181,0-1 0,-1-2 2381,-5 0 0,2-1 0,-3 0 0,2-1 0</inkml:trace>
  <inkml:trace contextRef="#ctx0" brushRef="#br0" timeOffset="68209">24481 16206 17353,'44'-16'24,"0"1"1,0 0-1,-2 1 1,-1 0 0,0 5 333,18 6 1,-2 4-351,-9-2 1,0 0-7,-5 1 0,2 0 0,-2 0 0,7 1 1,-3 0 8,0-1 1,0 1 351,0 0 0,-2 0-352,-2 0 0,-1-1-11,-3 1 0,0-1 17,7-2 0,0 0 16,16-4 15,-26 1 0,-3-1 41,0-7 1025,-8-2-997,-9-4-22,-7-3 2146,-5-3-2185,-8-2-17,-16-18-11,-2 10-808,-16-12 803,6 16 5,-4 4 351,-2 3-323,2 4 22,-1 5 1,4 3 70,3 4-37,3 1-2084,7 2 2095,3 1-136,5 2 52,3 0 413,4 1-469,3 1-61,1 0 56,5 4 2302,2 3-2269,7 6 0,5 5-11,7 6 11,8 2-5,7 5 11,6 3-23,-11-9 0,-1 2-860,-8-8 1,-1 1 848,8 5 0,-3 0-350,4 7 277,-9-4-1589,-7-1 1556,-10-4 1533,-6-2-1667,-10 0-202,-7-1-270,-7-1-548,-4-1-1613,-4-2 2890,-3-2 0,14-6 0,3-2 0</inkml:trace>
  <inkml:trace contextRef="#ctx0" brushRef="#br0" timeOffset="75776">26924 15785 22929,'3'-62'782,"0"0"0,1-2 0,0 8-439,1 11-566,0-1 441,-1 27-66,-3 6 96,1 6-226,-2 4 9,1 1-59,-1 8 16,0 5 29,1 10-6,1 10-564,2 8 548,1 9-6,1 6-17,2 6-1159,-5-29 1,1 2 1127,1 0 1,0 2-38,0 0 1,0 0-54,0 1 1,1 2-678,1 8 1,0 5 0,0-3-267,-1 0 0,-1-1 197,1 2 1,0 3 0,-1-5-2260,-3-7 1,-2-4-1143,1-2 0,-2-2 4296,-1 22 0,1-27 0,-1-12 0</inkml:trace>
  <inkml:trace contextRef="#ctx0" brushRef="#br0" timeOffset="76581">26751 16400 12827,'-15'-55'1041,"1"1"1,2 10 0,3 4 668,5-3-1463,5 16 737,3 1-973,6 0-55,5 3-29,7 1-252,24-5 79,-3 8-138,1 5 0,2 2 168,14-1-64,-18 5 0,-1 1-286,18-2-5,-1 1 38,-4 1 63,-5-1-146,11-3 515,-20 2 112,6-3-527,-19 1 992,-11 3 603,-3-2-541,-11 6 275,-3 0-365,-2 1-17,-1 0-11,-3 0 498,-1 0-150,-3-2 2988,3 1-2798,-5-2-729,8 2-89,-1 1-61,5 3-421,0 0 236,5 5 117,2 2-6,5 7-10,1 3-12,4 1-39,2 5-960,1 1 899,0 2-158,3 16 130,-9-8-130,0 24-285,-13-24 504,-6 6 56,-5-17 22,-3-4 51,-1-4 22,-1-3 208,-5-3-79,5-4 560,-10-8-549,16-4 829,-2-7-907,10-1-17,4-3-40,4-3 508,3-2-491,19-11-105,-3 7-464,13-7 446,11 4-1077,-9 9 1032,14-5-44,-16 10-79,-1 2-123,0 1-78,0 1-885,13-4-497,-14 6 714,8-2-439,-14 2 910,-11 4 1290,-2-2-785,-13 3 361,-3 0 37,-2 1 1775,-3-3-1389,1 5 33,-1-1-44,2 2 1966,2 0-2667,-2 5-5,0 1 23,0 7-7,-1 1-27,1 3 0,0 2-39,1 2 27,1 0 6,3 1-16,1-1 10,11 8 1,-1-7 11,18 11-243,-10-16 254,9 2 6,-7-11 5,0-3 34,-1-2 5,0-3 46,-2-3 32,0-3 232,3-12 54,-3-7-156,-1-1-422,-6-3 399,-7 8-22,-1-2 172,-4 1-212,0 1-21,-2 0 105,-3-4-156,1 8 117,-7-11 212,5 18-419,-2-4-33,5 12-17,0 2-841,1 0 444,-1 6-1256,1 9-190,-1 3-2162,3 8 4044,2-1 0,-1-11 0,0-1 0</inkml:trace>
  <inkml:trace contextRef="#ctx0" brushRef="#br0" timeOffset="76926">28719 15923 23724,'6'0'2448,"-2"0"-1513,-4 0-957,1 7-6,8-2-6,17 8 12,2-6-797,11 1 813,-10-4-5,-1-1 28,-2-2 0,-2-1 22,-2-3 45,-4-1 146,3-13 44,-6-11-156,-2-2-1,-7-5-10,-5 10 150,-9-7-150,0 10-7,-7-3-38,0 12 790,0 3-807,-1 3 35,-4 2-80,1 5 0,0 4 0,2 4 0,5 5 0,-1 3 0,-1 3 0,0 5 0,-3 16-158,8 10-838,2 2 800,12 1-101,9-15-218,5-12 0,3 0-274,17 12 248,-10-14 0,1-2-1369,19 4-3316,5-3 5226,-22-12 0,-1-1 0,2 1 0,1-3 0</inkml:trace>
  <inkml:trace contextRef="#ctx0" brushRef="#br0" timeOffset="103763">2588 2878 21209,'2'-45'-8,"0"1"1,0 2 0,1 13-21,2 26 5,0 2 23,-1 1 17,-2 3 28,1 2 28,-1 5 90,-1 5 24,0 6 82,-5 22-76,0-5-17,-5 16 10,0-11-353,0 1 518,1-1-1372,1-2 1251,4-5-38,1-4-77,5-7 2,3-5 61,13-4-347,-1-8 212,10-2 117,-2-8 154,6-4-286,7-7 243,-4-3 1,3-3-173,-6 2 0,0 0 187,15-9 1,0-2-705,-7 4 1,0-1 832,4-4 0,0 0-1011,6-4 0,0-2 891,-15 11 0,0 0 0,4-3-91,3-1 1,4-4 0,0 0 0,-1 2 34,3-3 1,-2 2-1,3-1-77,-3 1 1,3-2 0,0 1-1,0-1-267,1 2 0,1-1 0,-1 1 0,-2 2 199,3-2 1,-2 2-1,2-1-97,-4 2 0,3-1 0,0 1 0,-4 2 172,-3 2 0,-3 3 0,2-1-306,12-4 1,2-1 0,-3 2 201,5-2 0,-1 2 146,-11 5 1,1 0 0,-3 3-296,-4 4 1,-2 3-67,-3 2 0,-1 3-844,25 3-3922,-27 11 1,-2 4 4061,7 4 1,-5 6 0,-25-14 0</inkml:trace>
  <inkml:trace contextRef="#ctx0" brushRef="#br0" timeOffset="113291">2621 12477 18961,'-34'-40'86,"1"1"1,1 1-1,9 12 886,19 23-1137,2 1 514,-1 2-196,3 0 697,-2 2-598,0 3 372,-1 5-269,-1 6 18,-1 8-55,-1 6-364,-1 7 117,0 4-1271,-1 2 1027,2 0 101,2-3 30,1-3 9,3-4-38,4-5 29,3-5-7,4-4-63,3-5-40,4-4 112,2-3 361,5-4-189,4-2 48,5-6 82,5-5-268,5-7 451,7-7-198,-24 10 0,3-2 14,18-11 0,2-3-1567,-10 6 1,1-1 1403,-5 2 0,3-1 0,-3 1 26,6-3 0,-2 0-690,2-1 0,0 0 636,0 1 0,-1 1-819,0 0 1,0 0 775,-2 1 0,0 1-14,-2 1 0,-2 1 58,-1 2 0,-2 0-83,-2 2 0,-1 1 1064,21-9-1234,-8 7-206,-9 9 578,-8 6-1840,-5 10-1398,-6 7-6094,-4 6 9116,-4 2 0,-3-9 1,-2-6-1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15:12:27.2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7704 1620 32274,'15'-51'82,"0"-1"0,-1 1 0,1 3 0,1-3 0,-1 2 1,-2 9-83,7-18 0,-2 5 0,-2 7 0,-10 24 0,0 3 0,-5 14 0,-2 4 0,-19 34 0,0-5-689,2 1 1,-2 3 582,-14 21 44,15-23 0,0 1 10,-1 2 1,0 1 0,0 0 1,0 3-11,-3 15 1,1 2-582,8-15 1,1 1 517,-1 10 0,4 0-238,6 10-2315,13-6 1996,5-9-107,11-9-321,7-9 817,4-11 1258,5-7-199,3-10-47,-10-8 1,1-4 2016,19-11-1661,-18 4 0,-1-3 233,13-16-1309,-1-3 0,-2-2 0,-4 0 0,-1-1 0,-3 2 0,-2 3 0,-3 3 0,-4 6 0,2-1 0,-11 13 0,0 1 0,-15 16 0,1 6-735,-5 7 562,0 8-898,0 7 320,-2 7 233,-3 6-6,-5 6 2190,-4 4-2367,-2 8 823,6-28 0,0 2-208,-6 17 1,0 2-105,3-12 1,1 1-1362,-4 12 0,1 0 323,5-15 0,2-2-8551,-5 28 9772,4-11 0,5-24 1,3-12-1</inkml:trace>
  <inkml:trace contextRef="#ctx0" brushRef="#br0" timeOffset="527">9468 1539 17913,'-19'-46'638,"0"0"1,2 4 0,-1 7 1874,-12 5-1704,1 9-622,-1 3-49,9 9-64,12 6 554,3 2-781,2 2 481,0 3-325,2 2 972,1 4-963,0 5-1,2 2 11,3 4 1,3 4-3381,7 2 3369,3 3 11,7 2-904,4 1 888,3 0-490,2 1 484,0 1 19,-3-2-7,-5 1-86,-6-2 66,-6 13 28,-7-11 2232,-5 9-2111,-8-14 1327,-16 7-895,-15 0 112,-3-2-1335,-7-6 1475,12-11 28,-3-2-477,1 0 306,0-2-284,4-2-205,2-1 187,6-2-486,5-2-196,7-1-331,7-2 2193,11-2-3726,10-2 1574,16-3 0,-13 1 0,3 0 0</inkml:trace>
  <inkml:trace contextRef="#ctx0" brushRef="#br0" timeOffset="901">10312 1430 32767,'-38'-26'-372,"0"-1"0,1 3 0,12 4 684,23 14-2187,2 0 2237,5 1 644,5-1 305,6 0-1311,6 1 0,6 1 0,4 2 0,4 1 0,1 5 0,2 3-53,-1 7-1334,0 5-627,0 5 984,-2 5-1796,-4 3 2115,-5 3-47,-9 3-1183,-9 1 1329,-6 1 1299,-13 0-689,-6-1 220,-13-3 319,-5-1 220,-7-1 511,-3-2 1318,-1 2-881,0-2-130,3 0 426,2-3-2001,12-5 0,2 0 0,-4 4 0,-7 11 0,31-24 0,3-2 0,10-4 0,5-3 0,13-2 0,10-2 0,14-5 0,13-3-1046,-24 0 1,0 0 788,3-1 1,3-2-1910,0 0 1,3-1-1,-2 0-2533,2-1 0,0 0 4910,14-4 1,-8 2 0,-16 3 0,-17 4-1</inkml:trace>
  <inkml:trace contextRef="#ctx0" brushRef="#br0" timeOffset="1669">12376 1742 31161,'28'31'-2002,"0"-1"0,-3-1 0,-7-2 1139,-21 5 865,-7 1 603,-9-1 384,-8-2 151,-9-2 16,-6-3-1062,-6-3 2267,-4-4-1297,15-10 0,-1-2-1064,-16 1 0,20-4 0,2-3 0,-3-5 0,7-5 0,6-6 0,8-5 0,5-5-924,5-6 338,6-6-775,5-10 932,7-8 0,4-3 189,-6 20 0,0 0 212,2-2 0,1-4 0,0 5 179,-2 5 1,0 2 298,0 0 0,0 1 88,-2 1 1,0 1-1494,9-25 1374,-3 6-326,-5 5-182,-4 6-221,-4 4 41,-3 7-138,-5 2-266,-1 7-250,-5 3-21,-2 5 1295,0 3-821,0 4 3664,0 2-3070,3 4 619,-1 4 156,2 6-113,-3 20-342,3-2-444,0 17 0,6-6-764,5-8 1,2 1 124,4 21 76,-1-18 1,3 0-594,9 17 730,-2-14 0,2 1 54,-4-11 0,2 2 180,3 3 0,2 2 0,-1-2-860,0-4 0,-1-1 907,9 11 1,-1-2 60,-8-12 1,-1-3 33,1 0 0,0 0 2,20 21 55,1-2 33,-2-3-171,-1 0-144,-3-2-339,-13-14 1,-2 1-1937,-3 3 1,-3 1-2078,10 18 4159,-22 0 0,-7-36 0,-5-1 0</inkml:trace>
  <inkml:trace contextRef="#ctx0" brushRef="#br0" timeOffset="2151">13229 2228 25215,'3'-1'5218,"0"0"-2884,-3 1-2334,-4-3 0,-6 2 0,-7-3 0,-5 1 0,-2-2 0,-2-3 0,0-3-236,2-2-153,1-3-2907,3-2 2784,-1-17-176,9 4-165,0-15 235,9 4 243,5-6-1223,4-5 1567,4-3 184,6-3-1610,2 1 2103,2 1 60,0 3-89,0 5-146,-3 5-160,-2 5 7,-4 5-239,-1-2-184,-5 12-86,-1 0 862,-3 11-1064,-1 5 2136,-2 1-2336,1 6 3372,-2 0-2701,-1 1 432,-1 3-327,-7 7-369,0 4 63,-7 7 19,2 2 114,-1 3-67,1 3-129,2 5-3566,2 2 3660,4 1 337,5 2-135,2 1-72,8-8 0,3-1-82,6 20-295,0-16 1,1-2-73,15 16-155,-5-16 1,2-1 383,-6-8 1,1-1 37,15 14 0,2-2-110,6 2 207,-17-13 1,-1-1-141,7 9-400,-5 0-1010,-5 2-5189,-7 0 6751,-3 5 1,-9-19 0,-1 0-1</inkml:trace>
  <inkml:trace contextRef="#ctx0" brushRef="#br0" timeOffset="2850">14635 1604 31696,'-4'-8'-1747,"0"2"-291,4 6 5464,-30-72-4136,20 34-464,-6-9 0,2 0 747,13 15 876,12-2-1666,15 11 2613,21-2 230,2 9-4823,10 6 4109,-10 8-569,-11 4 1,1 2-518,21 6 296,-20-2 1,-1 3-359,15 12-676,-1 7-388,-4 5 34,-5 6 385,-8 2 13,-9 3-20,-12 0 1068,-7-2-689,-12-1-435,-8-4 965,-9-3 544,-9-3-9,-4-8 0,-3-2 750,-11 5-544,10-7 1,0-4 738,0-5-157,4-6 2323,3-3-2896,-3-10-771,12-3 0,-1-8 0,13 0 0,5-1-934,2-1 194,4 2 1563,2 1-963,4 3 389,2 1 493,5 3-742,12 0 0,-2 6 0,13 0 0,15 12 0,-9 1 0,-11 0 0,-1 1 0,18 10 0,2 4 0,-3 3 0,-2 2 0,-7 2-866,-9 3-52,-8-2-633,-10 1 445,-6-2 427,-11-2 671,-6-1 107,-9-3 844,-9 0 262,-6-2 444,-6-2-417,-6-2-1232,-4-2 0,-2-3 0,-2-2 0,1-4 0,-6-1 0,28-4 0,3 0 0</inkml:trace>
  <inkml:trace contextRef="#ctx0" brushRef="#br0" timeOffset="3411">16439 1296 32767,'-19'-13'0,"-1"10"0,-6 36 0,3-5 0,-3 2 0,5-7 0,-1 1 0,-8 7 0,-3 2 0,-1-1 0,0-2 0,8-7 0,0-1 0,-7 6 0,1-1 0,-8 5 0,6-4 0,5-4 0,8-2 0,6-5 0,7-1 0,4-3 0,7-2 0,6-2 0,7-1 0,9-1 0,7-2 0,10 0 0,7-2 0,7 0 0,-13-1 0,2 1 0,-9-2 0,-1 1 0,12 1 0,-1 1 0,-13-2 0,-2 1-1029,30 5 1098,-27-4 0,-2 1 1,1 0-1,-2 0 1</inkml:trace>
  <inkml:trace contextRef="#ctx0" brushRef="#br0" timeOffset="4020">17664 1522 32767,'1'-12'-1681,"-1"3"1122,2-27 1,-1-5 266,0 3 285,1-11 0,-1-1 32,-2 12-117,-2 4-2,-2 5-1580,-1 4 1353,-2 5-202,2 4-59,0 4 929,1 3-822,1 4 194,3 2 1820,-1 3-835,2 4 937,0 5-1163,3 8-183,2 8-145,3 9-1201,2 7 880,0 8 145,2 7-1012,-6-25 0,-1 2 843,1 2 0,-1 0 54,-1 3 0,-1 0 106,1 2 0,-1 1-1368,-1 1 0,0 0 1216,-1 1 1,0 0-311,0 1 1,0-1-1238,0-1 1,-1 1 1774,1 4 0,0-2 1,0 3-1,-1-3 1</inkml:trace>
  <inkml:trace contextRef="#ctx0" brushRef="#br0" timeOffset="4847">19446 1898 32767,'-54'25'0,"1"1"0,4-3 0,5-6 0,9-11 0,-5-4 0,-4 0 0,-2-5 0,14-2 0,0-1 0,-15-9 0,-9-9 0,27 0 0,1-22 0,14 6-239,3-20-1851,17 11 2727,7-7-1461,11-2-418,-9 28 1,2-1 1308,2 1 0,2-1 361,1 1 0,2 1 243,1 1 0,2-1 90,11-7 1,1 0-190,-9 10 0,-1 1-572,8-6 0,0 2 0,6-4 0,5 0 0,-18 11 0,1 0 0,-19 12 0,-6 4 0,-3 2 0,-1 2 0,-4 2 0,-2 0 0,-12 5 0,-3 2 0,-10 7 0,0 2 0,-2 5 0,-2 3 0,-13 18 0,13-6-257,-5 15-800,20-13-114,8 2 727,14-2 0,5 2-539,10 10 116,0-10 0,3-2 314,19 3 186,6-1 219,-22-19 0,1-2 42,0 1 1,1 0 37,-1-1 0,2 1 82,9 7 1,0 0 66,-10-7 1,0 0 43,8 5 0,-3-1 66,8 7-164,-5-1-96,-7-3-130,-8 1-668,-8-1 436,-6 1 122,-8 1-92,-7 2-3,-9 2-32,-10 1-362,-6 1-27,-8 1-405,-5-2-979,-3-2-3083,-3-3-950,5-5 6319,7-6 1,20-10-1,8-3 1</inkml:trace>
  <inkml:trace contextRef="#ctx0" brushRef="#br0" timeOffset="5387">20434 1910 17361,'-33'-36'254,"-12"-3"1448,17 23-1434,-13-9-77,11 3 1135,-12-14-1149,4-12-1042,4-2 901,10-5-81,16 14 1382,4-1-1471,3 1 4,3 1 47,2 1 29,3 3 60,4 1 26,-1 3 78,2 1-51,6-5-16,-6 11-7,4-4 698,-7 14-697,-1 3 384,-1 3-378,-3 1 3072,-3 4-3026,0 0 926,-1 3-985,-3 0-22,-1 1-6,-5 2 11,-12 6-5,3 1-12,-10 6 7,7 0 8,-8 13-11,9-6 6,-4 11-12,11-9 17,3 3-5,3 1 5,3 2 6,4 1-442,6 2 442,6 3-1360,9 1 1348,8 4-5,9 0-5,8 2-1,-20-21 0,1-1-799,3 0 0,0-1 797,2 0 0,0 0 2,0-1 0,1-1-2,0 1 0,0-2 2,-2 0 0,0 0-299,-2-1 1,-1 1 243,22 13-46,-12 1-55,-12-2-73,-12 1-583,-30 2 0,-10 1-537,-13 11-133,-2-8 1,-4-1-3429,14-16 1,1-2 4655,1-1 1,2-1 0,-3 1 0,13-6 0</inkml:trace>
  <inkml:trace contextRef="#ctx0" brushRef="#br0" timeOffset="6334">21696 1364 29941,'-2'-3'-1672,"0"1"6170,2 2-4498,-5-10-791,4 8-336,-4-8 329,5 10 1779,0 0-2463,-2 1 1990,0-1-311,-4 1-914,-6-2 1110,1-3-69,-6-1 1,4-4-1077,0-2 147,2-3-3603,1-3 3813,4-3-45,2-2 112,2-2 52,7 1 36,2-1 87,8 3 221,4 1 29,4 4 23,2 1 25,2 4-23,0 3-141,15 4-36,-9 7-208,12 5 163,-12 9-525,1 5 498,0 5-22,-2 6 34,-12-5 1,-1 1 69,6 18 33,-11-14 1,-3-1-17,-5 17-5,-10 3 1532,-11 3-1538,-13 1 22,10-27 0,-5 1-1266,-18 14 0,-4 0 1285,7-10 1,0 0-5,2-5 0,-2 2 1,0-3-610,-5 2 1,0-3 694,-1-1 0,0 0 3,3-5 1,-2-1 88,-7-1 1,1-4-162,16-6 0,1-2 125,-4 0 1,3-5 667,5-10-704,10-4-146,8-8 2073,6-2-2092,23-18 15,24-3 909,-17 21 1,3 1-854,6 1 1,1 3 39,-5 6 0,0 2-44,2 2 1,0 0 169,2 2 0,1 2-15,0 0 1,0 2-28,0 1 1,1 2-90,-1 0 1,-1 2-85,0 1 0,-1 2-958,-1 0 1,-1 2 475,27 11-552,-5 2-3843,-22-6 1,-2 0 4181,7 5 1,-4-1 0,-25-16 0</inkml:trace>
  <inkml:trace contextRef="#ctx0" brushRef="#br0" timeOffset="6693">22821 1136 31292,'-35'-29'-303,"0"1"0,-1 0 0,-6-8 0,8 9-735,14 18 592,18 9 307,2 1-239,0 4 132,1 3 63,4 7-691,5 5 828,21 18-30,0-5-1067,-7-9 1,2-1 941,19 14 212,4 2-11,-15-10 0,0 1-520,-9-8 0,0 0 523,5 8 0,-3-1 8,3 9 6,-9-1-1,-7 9-4,-8-11-1,-9 6-58,-8-16 42,-7 0 10,-7-2-38,-4-1 21,-4-2-1295,-3 0 1262,-2-1-33,0 0 1030,1-2-1127,1 0-240,4-4-433,2-2 81,7-3-4379,4-2-3957,8-3 9147,4-2 1,4-1 0,2 0-1</inkml:trace>
  <inkml:trace contextRef="#ctx0" brushRef="#br0" timeOffset="7253">23674 1352 32767,'15'-49'0,"-1"0"0,-1 4 0,-1 7 0,-1 12 0,-1 3 0,-3 4 0,-2 4 0,-1 5 0,-2 3-512,-1 3 402,-1 3 477,0 0-1153,0 5 189,-3 3 286,-2 6-3408,-4 5 3455,-2 7-144,-2 4-1058,-1 6 1566,0 3-449,-1 4 358,1 2-273,2 1 45,3 1-146,3-2 58,3-3 99,6-5-76,3-4-43,6-6 22,3-5 182,4-5 196,1-5 2639,1-6-2242,0-3 129,0-4 243,2-5 1770,1-4-1447,21-21-687,-16 9 12,15-13-130,-24 17-388,5-3 90,-7 7-159,1-1-93,-9 9 144,-3 3 112,-2 3 152,3 6-542,-1 3-156,2 9-104,-1 3-109,0 6-60,0 4-35,-2 4-35,-2 5 356,-1 3-213,-2 6-141,0 3-593,-1 4-1757,0 3 2671,0-25 0,0-2 0,0 4 0,0-2 0</inkml:trace>
  <inkml:trace contextRef="#ctx0" brushRef="#br0" timeOffset="7795">25039 1390 32767,'5'-61'0,"1"0"0,0 8 0,-3 2 0,-5 13 0,-2 3-5356,-1-4 4440,-5-13 30,4 39 425,1 5 1173,1 4-2542,0 4 2545,-2 17-511,0 4 133,-3 18 827,4-4 0,0 3-993,2-7 1,0 2 397,-1 16 0,1 1-499,2-9 0,0 0-821,2 3 1,1 1 202,0 1 1,1 1 340,0-1 0,2 3-32,0-6 0,1 3 1,-1-2-158,2 6 0,-1 0-857,1 1 0,0 5 0,-1-6 432,-1-7 0,-1-2-180,1 11 1,0-2-1593,-3 12-1917,-1-9-3088,-1-10 7620,0-11 1,0-16 0,0-8 0</inkml:trace>
  <inkml:trace contextRef="#ctx0" brushRef="#br0" timeOffset="8002">25554 1259 20139,'-5'-54'769,"1"-1"1,0 6 0,0 8 43,-1 15-587,1 11 764,0 4-897,2 11 259,0 8-303,-1 8 8,0 8-3079,0 9 3077,0 10-16,0 9-896,1 10 871,2-27 0,-1 1-9,1 3 1,0 2-1,0 1 1,0 2-12,0 0 1,0 3-105,0-4 0,1 3 0,-1-2-126,0 7 1,0-1-45,0-7 0,0 1 0,1-3-1395,-1 0 1,0-3 125,0-1 0,0-1 1549,0 3 0,0-3 0,0 2 0,0-3 0</inkml:trace>
  <inkml:trace contextRef="#ctx0" brushRef="#br0" timeOffset="9127">26852 1673 32767,'6'-47'-366,"1"0"1,-1-1 0,3-17 0,-2 7 1826,-9 12-2592,-1 3 314,-5 5 117,-3 4 26,-4 4 438,-4 6-1187,-30-5 1660,15 15-1711,-23-2 2090,25 17 401,0 4 312,1 4 346,1 7-752,1 3-265,1 5-658,-10 20 0,12-7-165,-5 13-509,18-13-320,4 0-243,5-1 355,10 0-40,5-3 938,9-2-664,8-3 453,5-4-12,5-4 325,21-4 111,-15-8 361,13-4 296,-22-10 355,-2-5-50,-4-5-3196,-4-5 2633,-5-4-273,-3-4-310,-5-1-218,-3-3-356,-2-1-442,-3 0-84,-1 3 159,-2 4 127,0 4 152,0 4 702,-1 5-487,0 4 3533,-1 3-3387,0 3 154,-1 2-4,0 1 354,0 4-336,0 3-12,-1 6 20,0 6-3392,-2 7 3487,1 7-15,0 7-1875,1 6 1837,1 6-51,2 4-29,-1 5-111,2 2-434,0-30 1,1 1 298,0-1 0,1 1-466,0-1 0,2-1-1242,3 30-2253,3-7-4933,-1-8 9514,-1-12 0,-3-17 1,-3-8-1</inkml:trace>
  <inkml:trace contextRef="#ctx0" brushRef="#br0" timeOffset="9996">27402 1252 32767,'-42'-32'0,"0"0"0,4 2 0,5 7-660,6 16 1153,8 3-326,-3 0-167,11 4 0,3 0 0,3 0 0,3 0 0,1 2 0,2 2 0,4 3 0,4 1 0,22 10 0,0-4-3265,18 8 2223,-4-4-281,3 2 267,1 1 1627,0 1-404,-3 1-268,-11 4 1,-2 1-268,-1 2-56,-7-3 0,-6 0 75,-19-5-108,-7-1 186,-5 0 163,-6 0 1901,-3 0-1613,-3-1 138,0-1 94,0 0 117,1-3 1353,2 0-1623,-4 5-269,8-6-329,-1 4-432,11-9-698,3 0-538,3-1-3429,6-1 5361,6-1 0,-4-3 0,2-1 0</inkml:trace>
  <inkml:trace contextRef="#ctx0" brushRef="#br0" timeOffset="10408">28077 1398 25086,'-6'-4'709,"1"0"-733,5 4 1231,0 0-814,-21-66-791,20 43 58,-8-15 1,5 3 121,18 23-364,3 2 404,3 1-5,3 3-3512,2 2 3276,3 2 272,28 8 144,-20 2 8,20 8-283,-29 3 284,-4 2 0,-2 4 5,-5 4-6,-4 2 12,-9 20-17,-8-10 3,-7-6 0,-5-1 2,-13 7-2,7-15 0,-2-2 14,-15 7-12,-4-2 12,1-4 2,1 0 330,-6 3-2,18-8 5,-2 0 23,22-11 171,8-2 2845,10-5-2806,28-3-117,2-4-336,23-5-337,-6 0 300,4-1-300,4 0 493,-32 6 0,1 0 27,12-2 1,0 0-115,-11 3 0,0 0-113,9-2 1,-2 1-215,11 0-1802,-19 1 1,0 1 1285,17-2 0,-8 1 1,-23 3-1</inkml:trace>
  <inkml:trace contextRef="#ctx0" brushRef="#br0" timeOffset="13109">7680 2763 7489,'-56'1'481,"1"1"1,-1-1-1,0 0 1,1 0-1,-6 1-159,4 2 1,-5 0 0,-3 2 0,3-1 0,5 0-884,-6 1 0,5-1 0,-2 1 652,-3 1 0,-4 1 0,2 1 0,12-1 35,7 0 0,7 1 587,7 0 1,2-1-663,-12 4 1132,19 2-976,22-6 34,16 1 11,19-4-61,15-2 0,14-2-99,-24-1 1,1-1-9,6-1 0,1 0 8,6-1 1,2-1 2,5-1 0,2-1-37,-18 2 0,2 0 0,0-1-348,4 1 1,1-1 0,0 0 324,4-1 1,0 0 0,2 1-513,2-1 0,2 0 0,0 1 492,-14 0 1,0 0-1,2 0 1,3 1-2,6-1 1,5 0-1,1 0 1,0 0-1,-4 1-182,3-1 1,-3 1 0,0-1 0,3 1 164,-11 0 0,3 1 0,2-1 0,-1 0 1,-1 1-1,-4 0-6,9 0 1,-3 0-1,-1 0 1,0 0-5,0 0 0,0 0 1,0 1-1,0-1-7,-2 0 1,1 0-1,-2 1 1,1-1-4,-3 1 1,0-1-1,0 1 1,2-1-89,-2 0 0,2 1 1,1-1-1,-2 0 1,-2 0 91,11-1 0,-3 1 1,4-1 94,-1-1 0,4 1 0,-1-1 0,-6 0-74,-9 1 0,-5-1 0,0 0 113,18-1 1,-3-1-66,-19 2 1,-5 1 22,-3-1 1110,-9 2-1305,-8 2-143,-7-1 1350,-9 5-1015,-7 2-170,-12 3-28,-12 3 357,-13 2 1431,-15 3-1339,24-8 1,-4 1-119,-6-1 1,-6 0 0,2 0 9,7-2 1,1 0-1,-5 1-81,-3-1 0,-6 0 0,-2 0 0,0 1 1,5-2-670,-12 1 1,4 0 0,-3 0 686,15-2 0,-2 1 0,-2 0 0,-2 0 1,-3 0-296,4 0 1,-3 1-1,-2 0 1,-1 0-1,0 0 1,3 0-1,4-1 226,-2 1 1,4-1-1,1 0 1,-1 0 0,-4 1-80,0 0 0,-5 0 0,-2 1 0,-1 0 0,2-1 0,3 1 0,5-1 9,-5 0 1,6 1-1,1-1 1,0 1 8,0-1 1,1 0 0,0 1 0,0-1-302,-13 2 0,0 1 1,2-1 319,4-1 0,2 0 1,-3 1 132,10-2 0,-2 0 1,0 1-1,2-1-83,-6 0 0,1-1 1,1 0-24,2 1 1,2-1-1,3-1 51,-1-1 0,6-1 153,5-1 825,14-1-447,8 0 1522,8-1-1910,3-1-690,8-2 706,7-3 156,39-11 330,4 0 276,-10 5 0,3-1-838,-1 3 0,0 0-219,9-1 0,1 1 163,-14 3 1,0 1 0,1-1 200,3 0 1,1 1 0,1 0-261,3 0 0,1 0 0,0 0-466,3 0 0,0 0 0,0 1 318,2-1 1,0 1 0,1 0-5,0 0 0,0 0 0,1 0 3,-1 1 0,1-1 0,-1 0-493,-1 1 0,0 0 0,0 0 478,-1 0 0,-1 0 0,0 0-226,-3 1 0,0-1 0,-1 0 153,-2 1 0,-1-1 0,0 1-156,-3-1 1,0 1-1,0-1-239,-4 0 1,1 0 0,-1 1-766,18-3 0,0 0 1300,-18 2 0,1-1 1,-5 2-1,-5-1 0,-2 2 1,27-5-1</inkml:trace>
  <inkml:trace contextRef="#ctx0" brushRef="#br0" timeOffset="13827">8375 3861 24644,'-5'-5'-894,"1"1"243,4 4 2859,0 0-1455,19-26-255,3 17-4,20-11 1,5 1 89,12 9-1529,-11 1 0,1 0 1900,8-2-463,-17 4 1,1 1 35,18-4-287,-21 4 0,-2 1 559,9-1-2908,-5 2 2293,-5 1-2518,1 2 2086,-14 0 12,-2 1-1039,-18 4 126,-8-1 908,-8 4-339,-20 2 579,4-2 156,-14 1 2367,11-4-2062,-12-2-62,12-1 2039,-13-3-2507,27-1-39,0-2 163,12 0-604,3 1-101,1-1 163,2 2 2280,0 1-3255,1 1 596,2 7-367,2 2 110,2 7 747,1 3 491,1 20 380,-2-3-718,-2 3 1,0 2 671,-1 14-333,0-14 0,0 7 0,0-5 138,-1-7 1,1-1-925,2 21 1,0-2 1124,4-1-101,2-3-297,-1-5-67,1-4-135,0-4-69,-1-5-20,-1-5-28,-2-4 127,1-1 1006,-5-7-793,0 0 2185,-3-8-1694,0-2-102,0-1-459,0-2-939,-2-1-3015,-1 0 4175,-3-1 0,3 1 0,-1-1 1</inkml:trace>
  <inkml:trace contextRef="#ctx0" brushRef="#br0" timeOffset="18516">12072 3678 18943,'44'-9'1154,"7"0"-1026,-19 5 1,2 0-1184,3 0 1,1 0 1150,4-1 1,0 0-8,3-1 1,2 0 11,2-1 1,1 0-700,2-1 0,2 1 729,1-1 1,3-1-52,-1 1 1,4-1 0,-3 0-488,-11 3 1,-3-1 0,3 1 456,14-3 0,2-1 0,-4 2-4,-15 1 1,-3 1-1,0 0 13,20-3 1,-1-1-9,-2 1 0,0 1-8,-5-1 1,0 1 1,-4 0 0,-1-1-6,-4 2 1,-2 0 7,-4 0 1,-2 0 13,-4 0 0,-1 1 102,19-5 529,-3-3 507,-18 3-632,-6 0-185,-16 3 204,-8 1-1358,-6-2-64,-4-2 158,-10-2 147,-5 1 73,-10 0 289,3 3 0,-2 1 560,-24-5-263,18 4 1,0 1 1058,-19-5 78,1-1-152,2 0-136,6 0 194,-9-4 1617,14 3-2431,5 1-219,19 5-301,14 6 24,4 0-214,2 3 1505,1-1-1179,5 1 1663,2 0-845,6 2-49,4 1-182,24 7-3513,-2 0 3537,19 4-413,-6 1-1164,-10-3 0,2 2 729,-11-3 1,1 1-294,11 5 1,-2 0 179,14 11-1284,-6 3 1183,-6 3 103,-20-9 1,-3 2 371,6 14-697,-14-3 0,-4 1-525,-12 7 806,-2-14 0,-2-1-374,-17 13 203,-6 1-238,-3-3-695,-2 0-5728,2-6 7658,7-6 0,11-14 0,8-7 0</inkml:trace>
  <inkml:trace contextRef="#ctx0" brushRef="#br0" timeOffset="20565">16058 3045 16378,'-46'15'190,"1"0"0,2 0 0,7 2 986,8 15-2857,-1 6 1947,1 7-134,2 9-99,14-25 1,0 2-29,2 3 0,0 0 89,1 2 0,2 2-28,0 18 1,2 3-220,3 2 0,2 1-1355,0 0 0,3-1 1383,3-3 0,1-4-12,2-15 1,0-3 138,0 1 0,1-1-164,1-1 1,-1 0 1,1-1 0,-1 0-459,-1-2 1,-1 0 511,-1 0 0,-2-1-35,2 29 7,-8-3 57,-8-7 87,-8-5 29,-8-9 20,-7-7 25,-4-9-8,-2-6-34,-1-8 43,0-6-50,2-8-40,2-6 24,3-8-18,2-6-16,3-5-1,3-6-36,2-4-1,4-3 17,2-1 3,4 1-2,1 2 19,5 1-2,0 5 8,4 1-26,1 3-21,3 3-18,3 0 2129,6 2-2096,5-1 42,8 0 33,5-2 414,7 1-335,6 0 662,5 0-593,5 2 18,4 0 28,0 2 10,1 2 7,-3 2 15,-3 2 0,-1 2 336,-2 1 4,-2 1-1186,-13 5 1,0 0 1125,17-4-279,-18 4 1,0 2 254,10-3 212,14-5-181,-19 6-34,13-5-170,-31 9 350,-1 0-402,-13 4 497,-3 0-914,-6 1 3163,-2 1-3374,-5 0-24,-4 1-155,-2 0-320,-3 1 818,-17 7 0,21-5 0,-10 5 0</inkml:trace>
  <inkml:trace contextRef="#ctx0" brushRef="#br0" timeOffset="21959">19713 3001 6764,'-61'-1'280,"0"0"0,5 0 0,-1 0 134,-6 1 1,2-1-1660,23 1 1,1 0 1280,-15 0 1,3 0 19,9 0 28,7 1 100,6 0 136,8-1-309,7 0 517,7 0-601,21-1 180,5-1 38,22-3-359,4-1 460,10-2 43,-24 4 0,3 1 27,24-4 1,4 0-1393,-12 1 1,1 1 1177,-4 0 1,3 0 0,-1 0 25,10 0 1,-2 0-324,-16 1 0,0 1 1,1 0 276,1-1 0,1 1 0,0-1-478,2 1 1,1 0 0,0-1 477,1 1 1,0 0-1,1-1-4,2 1 1,0-1-1,1 0 58,1 1 0,0-1 0,1 0-15,1 1 0,1-1 0,0 0 117,0 0 0,1 1 0,4-1-258,-11 1 0,4 0 0,2 0 0,-1-1 1,-3 1 184,2 0 0,-3 1 0,1-1 0,2 0-28,0 0 0,2 0 1,1 0-1,2 0 1,-1 0 26,2 0 1,2 0 0,0 0 0,-1 1 0,-2-1-129,2 0 0,-3 1 0,0-1 0,4 1 54,-11-1 1,3 1 0,1 0 0,0-1 0,-2 1 0,-2 0 36,9 0 0,-3 0 0,0-1 0,0 1-102,2 0 1,0 0 0,1 0-1,0 0 2,0 0 1,1 0 0,-1 1-1,1-1-9,-13 0 1,-2 1 0,2-1 0,2 1 0,4-1 32,0 1 1,5-1 0,3 0 0,2 0-1,1 0 1,-1 0 0,-3 0 0,-4 1-45,-2-1 1,-4 1 0,-2-1-1,1 1 1,2-1 0,6 1 8,-4-1 1,6 1 0,3-1 0,2 0 0,2 1 0,0-1 0,-2 0 0,-3 1 0,-3-1 0,-6 1-12,12-1 1,-6 1 0,-3 0 0,-1-1 0,5 1-12,-7 0 0,2 0 1,1 0-1,1-1 0,-1 1 1,-3 0-1,-2 0 93,5 0 1,-4 0 0,-1 0 0,-1 0 0,1 0-7,0-1 0,0 1 1,0 0-1,0 0 1,0 0-3,-1 0 0,0 0 0,0 0 1,0 0-1,-1 0 21,13 0 1,-1-1-1,0 1 1,0 0-2,-1-1 1,-1 1-1,1-1 1,-1 1 1,-2-1 0,1 1 0,-1 0 0,-1-1-14,0 1 0,-1-1 0,0 0 0,-1 1 10,-2-1 1,-1 1 0,1-1-1,2 1-89,0-1 0,2 0 1,2 0-1,-1 0 1,-4 0 3,0 0 0,-4 1 0,0-1 0,2 0-28,-2 1 1,3-1 0,-1 0 0,-1 0 0,-4 0-20,8 1 0,-4-1 0,-1 1-32,-2-1 0,0 1 1,-1-1-5,-2 1 0,-1 0 0,0 0-47,17-1 1,-1 1-72,-4 0 0,-1 1-138,-5-1 1,-1 1-343,-5 0 0,-1 0-1156,-5 1 0,-1 1 1804,-1-1 0,-3 2 0,2 0 0,-6 0 0</inkml:trace>
  <inkml:trace contextRef="#ctx0" brushRef="#br0" timeOffset="22849">15699 5416 24809,'-10'58'-1358,"0"-4"909,0-17-720,0 5 936,0 3 50,1 4 104,3-12 0,0 0-917,-1 23 644,2-21 1,0-1-421,-1 18 680,-1-1-39,-1 0 53,-2-2 64,-4-2 142,-4-5 151,-3-4 182,-5-9 51,-3-5-211,-3-7 579,-4-6-39,-3-7-471,8-7 0,-2-2-70,-19-7-379,17 2 1,1-3 72,-14-13-125,3-6 64,16 5 1,2-3-635,-12-15 110,16 14 0,2-1-67,-1-10 28,4 3 196,4 4 20,5 5 514,3 5-116,2 5 171,1 4 661,2 4-709,0 4-15,1 2 1354,0 1-1077,0 10 1095,0 1-1091,1 10-151,0 3-21,2 5-111,-1 3-31,0 2-124,1 2-13,0-1-838,1-1 817,1-4-12,2-1-82,2-4-61,3-1-134,4-2 132,3-2 164,4 0 133,6-4-158,5 0 515,7-5-34,-3-6 1,2-1 76,-8-1 0,2-1-179,11-1 0,4-2 254,4-3 1,0-1-853,-13 1 1,1-1 655,12-1 0,-1-1-89,-16 2 0,-3 1-420,-1-1 1,0 1 343,27-5-143,-5 1-123,-6 0-192,-6 2-136,-4 1-465,-7 1-532,-5 2-1799,-7 2 3312,-4 1 0,-8 0 1,-2 0-1</inkml:trace>
  <inkml:trace contextRef="#ctx0" brushRef="#br0" timeOffset="23449">15320 7474 15880,'-44'-27'-167,"-1"1"0,4 0 0,8 13 1869,17 32-1428,0 6-171,-1 8-84,0 8-1374,1 9 1294,2 6-4,7-25 0,2 1 69,-1 3 1,2 0-42,0 1 1,1 1-86,0 2 0,1-1 4,1 2 1,0-1-61,0 1 0,0 0 9,1 1 1,-1 0-163,0 1 1,-1 0 176,-1 2 1,0-1 6,-1 2 0,0 0 5,-2 0 0,0 0 13,-1 0 1,-1 0 13,0-1 0,-2 0 90,0-2 0,-1-2 21,0-2 1,-1-1 189,0-3 1,-1-1-151,-14 23-8,-1-7 24,-1-9 121,-11-3-45,9-17 849,-8-3-1012,10-14-60,-2-8-36,-2-4-1124,-2-9 1182,1-5-441,0-5 491,2-4-4,5-2 60,4-4-524,5-1 474,5-1-22,5-1 0,4-1 11,4-1-17,7 0 0,5 0-11,8 1-5,6 0-1,9 0-16,5 1-23,7 1 34,-22 20 0,2 1-710,15-7 1,2 1 619,-10 6 0,1 0-36,10-4 0,2 0-365,-1 2 1,-1 2 114,-11 4 1,0 0-139,10-4 1,0 1 580,-10 5 0,-3 1 0,3-1 0,-3 1 0</inkml:trace>
  <inkml:trace contextRef="#ctx0" brushRef="#br0" timeOffset="24116">16153 7821 14495,'-12'-43'809,"0"-1"1,1 5 0,1 7-417,0 17 217,-3 3-392,0 3-64,-4 4-28,-1 2 9,-4 2 35,-2 6-298,-3 3 333,-3 8 22,0 2-58,-15 19-57,12-6-56,-7 14 130,17-12-212,5 3-46,4-2-2770,3 0 2664,5-3 2,3-2 5,2-3 23,6-3 9,2-3 25,4-3 63,4-4 91,2-4 84,3-3 93,2-3 66,1-4 23,3-3 72,3-6-2130,0-2 2209,2-6-13,-1 0-109,9-15 26,-11 7 1806,3-11-1673,-9-3-324,-8 9-24,1-6-53,-8 15 174,-1-2-208,-4 10 3137,1 0-3385,-3 11 139,1 0 49,-1 13-16,-1 1 139,-1 24 11,1-9 10,-1 26 93,2-20 13,1 9-34,0-14-214,1-1 69,2-2-188,0-2-84,2-2 2,3-4-65,2-1 0,4-5-774,20-2-1463,1-7 1794,-4-3 0,0-1 0,-4-1 0,4-3 0</inkml:trace>
  <inkml:trace contextRef="#ctx0" brushRef="#br0" timeOffset="24967">4634 1596 27360,'-11'0'1311,"3"0"-1171,8 0 285,0 0-378,63-39 1335,-20 25-1056,5-9 0,2 2-164,-18 15 1,0 2-94,1 0 1,0 0-50,1 1 0,1 0-92,-1 1 1,0 0-95,-1 1 0,0 0-373,30 3-1301,-5 2-198,-6 4-720,-6 2-1079,-7 5 3557,-3 3 0,-19-7 1,-3-1-1</inkml:trace>
  <inkml:trace contextRef="#ctx0" brushRef="#br0" timeOffset="25133">4763 2042 31615,'51'-8'384,"0"-1"0,-4 1 0,-4 0-384,2-5 0,-1-1 0,2 0 0,1-1 0,0 2 0,1 0 0,0 2 0,0 1-575,0 2 514,7 1 0,-26 3 0,-2 0 0</inkml:trace>
  <inkml:trace contextRef="#ctx0" brushRef="#br0" timeOffset="27461">16613 8104 18319,'2'2'1231,"0"0"81,-2-2-1129,25-66-4737,-11 35 4641,4-10 0,1-4 109,-2 16 0,-1 2-227,11-20 120,-9 15 1,-1-1 272,8-17-226,0-1-31,-1-1 7,-1-1-954,-1 0 920,-3 1 0,-2 1 0,-3 2-12,-2 1 1358,-3 4-1363,-4 2 72,-2-7-28,-4 17-1,-2-3-16,-2 20 1127,0 6-1290,0 4 940,1 3-993,-2 4 1686,-1 5-1582,-3 5 456,-6 8-418,-2 6-345,-4 7 312,-2 7-590,1 7 600,7-10 0,2 3-404,3-8 1,1 0 402,-3 11 1,2-1-1032,-1 21 1029,8-32 0,0 1-7,-1 30 0,3-1-5,1-2-1350,4-4 1355,1-5-5,4-6-279,8 5 285,-3-18 55,16 11-15,-9-26 595,9 2-566,-5-13 2,3-2 176,2-5-174,5-4-5,2-4-10,3-6 15,3-4 11,0-2 15,0-4 27,-3-3 11,-3-3 4,-3-3 4,-5-4 0,-3-1-1,-4-2 28,-4 2 28,-4 3 17,-5 4 1549,-4 4-1572,-2 4-33,-3 3-6,-2 5 886,-2 3-931,-2 3-27,1 3-44,1 2 927,1 3-1161,1 1 274,2 2-154,-1 3 39,1 4 51,0 5 9,1 5-11,0 5 5,2 3 10,2 2-7,4 2-954,2 0 947,2 1-9,3-1 17,2 2 1,2-2-7,10 12-21,-8-11 11,6 8-308,-10-13 258,-2 0-263,2 8-5,-8-7-84,0 6-124,-8-13-224,-7-1-308,-5-4-431,-7-1-605,-7-3-1518,-6-3 3624,-10 0 0,19-4 0,-1-1 0</inkml:trace>
  <inkml:trace contextRef="#ctx0" brushRef="#br0" timeOffset="27850">18136 7716 19546,'0'-3'1988,"0"1"-207,0 2-1786,-45-3-1,33 7 6,-33 1 0,44 7 11,3 0 17,3 1 6,3 0 16,6-1 23,4-1-11,4 0 27,2-4 7,3-2 16,1-3 5,2-1 12,0-5 11,-2-2-3386,-3-4 3402,-3-3 1,-2-2-1347,-4-2 1302,-3-2-13,-4-2 13,0-13-61,-6 9-6,0-9 5,-3 14-11,-1 2-11,-2 5 2725,-3 3-2753,-2 3 0,-3 3 5,-2 3-10,-4 3-1,-4 4 0,-4 6 0,-3 5-5,-3 7 1551,1 4-1562,0 5 74,12-7 0,2 2 38,-4 16-51,2 15-229,19-20-891,37 10-375,7-16-1159,-6-12 1,3-3-1926,-6-7 0,-1-3 3987,0 0 0,-3-2 0,5 1 0,-16-3 1</inkml:trace>
  <inkml:trace contextRef="#ctx0" brushRef="#br0" timeOffset="29427">29261 899 26797,'42'0'159,"0"0"0,1 0 0,6 0 0,1 0 0,-8 0-60,9 0-1,-16 1 0,-4-1 290,-13 0 112,-7 1 386,-6-1-759,-16-6-350,-5 2 484,-40-11-19,5 5-68,12 1 1,-3 0 9,6 2 0,-4 0 30,-3-2 0,-4-2 0,1 2 27,-11-4 1,-2 0-35,6 2 0,-4-2 0,2 1-129,11 1 1,1 1 0,0 0-79,-2-1 0,-1 0 0,-6-1 0,6 1 0,-6-1 0,-4-1 0,-1-1 0,2 2 0,4 0-511,-6-1 0,5 1 0,-1 0 0,-4-1 411,1 0 0,-4-1 0,-3 0 0,0 1 0,3-1 1,4 2-326,-2 0 1,5 1 0,1 1-1,-2-1 258,-3 0 1,0 0 0,-1 0 0,0 0-3,-1 0 0,0 0 0,-1 0 0,-5 0 75,15 2 1,-3 0 0,-3 0-1,0 0 1,0 0 0,1 0 0,2 1-120,-9-2 0,2 1 0,1 0 0,-1 0 1,-3-1 216,7 2 1,-2-1-1,-3 0 1,1 0-1,-1 1 1,3-1-1,2 2-102,-8-2 0,3 1 0,2 0 0,-1 0 1,0 0 12,8 1 0,0 1 1,-1 0-1,0-1 1,1 1-1,-1-1-4,-1 1 1,2 0 0,-1 0-1,0 0 1,-3-1 0,-2 1 10,1 0 0,-3 1 0,-3-1 1,-1 0-1,0 0 0,0 0 1,2 1-1,3 0-13,2 0 0,4 0 0,27 3 45</inkml:trace>
  <inkml:trace contextRef="#ctx0" brushRef="#br0" timeOffset="29427">16407-1 11017,'-60'3'-54,"1"0"-2,-2 1 0,0-1 0,-1 1 0,0 0 0,1-1 0,-1 1 0,0 0 1,0 0-1,0-1 0,0 1 0,0 0 9,1 0 1,0-1-1,0 1 1,0 0 0,1 0-1,-1 0 1,0 0 0,-1 0-1,0 0 1,0 0 0,-2 0 6,5 0 1,-3 0 0,0 0 0,-1 0-1,-1 0 1,0 0 0,0 0 0,1 1-1,1-1 1,1 0 0,2 0 0,3-1-1,2 1-26,-9 0 1,4 0 0,3 0 0,2 0 0,0 0 0,-1 0 0,-1 0 0,-3 0 16,3-1 0,-2 1 1,-1 0-1,-1 0 0,-1 0 1,1 0-1,0 0 1,1 0-1,3 0 0,2-1-21,-6 2 1,2-1-1,2-1 1,1 1-1,1 0 1,-1 0-1,0 0 58,-1 0 0,0-1 0,1 1 0,-1 0 0,1 0 1,-1 0-1,1 0 6,1 0 1,1 0 0,0 0-1,-1 0 1,0 0 0,-2 1 0,-2-1 9,2 0 1,-3 1-1,-1 0 1,-2-1-1,0 1 1,0 0-1,1 0 1,2-1 0,2 1-4,-2-1 0,3 1 0,2-1 0,0 0 0,-2 0 0,-5 1 0,-6 0 8,18-1 0,-5 0 0,-3 0 0,-4 0 0,-1 1 0,-3 0 0,0 0 0,-1 0 0,-1 0 0,1 0 1,1-1-1,2 1 0,2 0 0,3-1 0,3 0 0,4 0-7,-12 1 0,5-1 0,4 0 0,2-1 0,0 1 0,-1 0 0,-2 0 0,-6 1-1,7-1 0,-3 0 0,-3 0 1,-3 1-1,-1-1 0,-1 1 1,0 0-1,1 0 0,2-1 1,2 1-1,3-1 0,4 0 1,4-1 1,-21 3 0,8-2 1,4 0-1,1 1 0,-2-1 2,0 1 1,-1 0 0,0 0 0,1 0-1,0-1 4,1 1 0,1 0 0,-1 0 0,1 0 0,1-1 0,1 1 0,2 0 0,0 0 0,-2 1 0,-2-1-1,-1 1 0,-4 1 1,0 0-1,-1 0 1,2 0-1,3-1-7,3 1 0,3-1 0,1 0 1,0 1-1,-3 0 0,2 0 1,-3 0 0,0 0 0,0 1 0,0-1 0,2 2 3,-4 0 1,1 2 0,1-1-1,1 1 1,3-1 23,0 1 1,3-1 0,0 0-1,-1 1-31,-9 3 1,-2-1 0,1 2 0,2 1-6,8-2 0,1 2 0,2 0 0,0 1 1,-14 6 0,2 1 1,0 1 7,1-1 0,1 0 0,2 1-4,6-1 0,3 1 0,3-1 159,-2 2 1,5 1-189,0 2 0,2 0 6,2 1 0,1 1-3,4 0 0,2 3 59,-5 14 1,4 2-2,9-11 0,3 0-10,-2 11 1,5 2-10,14 0 1,6-1-59,2-13 0,5 1 120,8 3 1,6 3 0,1-5 361,5-3 1,7-3-317,-4-6 1,6 2-1,3 1 1,1-4-24,0-2 1,1-2 0,1-1-1,0 0-65,2 1 0,0 0 0,1-1 0,0 0 107,2-1 1,1-1 0,0 0-1,2-1-1,-5-3 1,1 0-1,1-1 1,-1-1-1,-2 0 50,3 0 1,-3 0 0,1 0 0,3 0-49,2 0 0,2 1 0,1 0 1,0-1-1,-3-1 6,-1 0 1,-4-2 0,2 0 0,4 0-46,-5-1 0,4 0 1,2 1-1,1-1 1,-2 0-1,-2-1-9,0 0 1,-3 0-1,-1-1 1,3 0-1,5 1-59,-4-2 1,5 2 0,3-1-1,2 1 1,0-1 0,-2 0-1,-2 0 1,-4-1 178,8 1 1,-5-1-1,-2-1 1,1 0-1,4 1-64,-8-1 0,4 0 0,1 0 0,0 1 0,0-1 0,-2 0 0,-2-1 59,5 1 0,-3-1 0,-2 1 1,2-1-1,5 0-82,-11 0 0,3 0 1,2-1-1,1 1 0,1 0 1,-1 0-1,-2 0 0,-1 0 35,5 0 1,-2 0-1,-1 0 1,0 0-1,2 0 1,2 0-55,-5-1 1,3 1 0,2 0 0,0 0-1,0 0 1,-1 0 0,-2 0 0,-2 0 37,3 0 0,-3-1 0,-2 1 0,0-1 1,3 1-1,3 0-93,-8-1 1,3 0 0,2 1 0,1 0 0,1 0-1,0-1 1,-1 1 0,-2 0 0,-1-1-46,4 1 1,-2 0 0,-2-1 0,0 1 0,1-1 0,1 1 0,3 0-3,-4-1 1,2 1-1,1 0 1,2 0 0,0 0-1,0-1 1,-2 1 0,-1 0-1,-3 0 0,11 0 1,-2 0 0,-2 0-1,-1 1 1,0-1 0,1 0-2,-7-1 0,0 0 0,-1 1 0,1-1 0,0 0 1,0 0-1,0 1 4,0-1 0,1 1 0,0-1 1,0 0-1,-1 1 0,1-1 1,0 0-1,1 0 0,-1 0 1,1 0-1,0 0 0,-1 0 1,1 0-1,0 0 5,0 0 1,1 0-1,0 0 1,-1-1-1,1 1 1,0 0-1,0-1 1,0 1 1,1-1 0,0 1-1,-1-1 1,1 0 0,0 1-1,0-1 1,0 0 1,1 0 0,-1 0 0,1 0 0,0-1-1,-1 1 1,1 0 2,0 0 0,-1-1 1,-1 1-1,1 0 0,2-1 1,1 1-1,3-1 2,-8 1 0,1-1 0,2 0 0,0 0 0,2 0 0,1 0 0,1 0 0,1 0 0,1 0 0,1 1-2,-9-1 1,2-1 0,2 1-1,0 0 1,2 0 0,0 0 0,1 1-1,-1-1 1,1 0 0,-1 0 0,0 0-1,-1 0 1,-1-1 0,-1 1-15,2 0 1,-1 0 0,0 0-1,-1 0 1,-1 0 0,0 0 0,0 0-1,0-1 1,0 1 0,1 0 0,1 0-1,1 0-2,-4 0 1,1 0 0,2 0 0,1 0 0,0 0 0,0 0 0,0-1 0,0 1-1,-1 0 1,-2 0 0,-1 0 0,-2 0 0,-2 0 0,-2 0-1,10 0 0,-3 0 1,-4 0-1,0 0 1,-3-1-1,1 1 1,0 0-1,2 0-11,1 1 0,0-1 0,-1 0 0,1 0 0,0 0 0,0 0 1,0 1-1,-1-1-7,1 0 1,0 0 0,0 1 0,0-1-1,0 0 1,0 1 0,0-1 0,0 0-3,0 1 1,0-1 0,0 1 0,0-1-1,0 1 1,0-1 0,0 1 0,0-1 5,0 1 1,1-1-1,-1 1 1,0-1-1,0 1 1,0 0-1,0-1 1,0 1 2,0 0 0,0-1 0,1 1 1,-1 0-1,0-1 0,1 1 1,-1 0-1,0 0-7,0-1 0,1 1 0,-1 0 0,0 0 0,0 0 0,0 0 0,0-1 0,0 1 2,0 0 0,1 0 0,-1 0 0,0 0 0,0-1 0,0 1 0,0 0 0,0 0 1,0 0 1,0 0 0,0 0 0,0 0 0,0 0-1,0 0 1,0 0 0,0 0 13,0 0 0,0-1 0,-1 1 0,1 0 0,0 0 0,-1 0 0,1 0 0,0-1-1,-1 1 1,1 0 0,0 0 0,0 0 0,-1 0-1,1-1 1,0 1 0,-1 0-10,0 0 1,-1-1 0,0 1 0,0 0 0,0 0-1,2-1 1,1 1 0,2 0 0,-5-1 1,2 1 0,1-1 0,2 1 0,1-1 0,0 1 0,0-1-1,-1 1 1,-1-1 0,-1 1 0,-2-1-11,9 1 0,-3-1 0,-2 1 0,0-1 0,0 0 0,0 1 0,2-1 0,2 0 11,-8 0 1,1 0 0,1 0-1,2 0 1,-1 0 0,1 0 0,0 0-1,-1 0 1,-2 0 0,-1 0 0,-3-1-4,13 1 1,-4-1-1,-3 1 1,0-1-1,1 0 1,1 0-1,4 0 0,-8 0 0,2 0 0,1 0 1,2-1-1,1 1 0,-1 0 1,0-1-1,0 0 0,-3 1 0,-2-1-2,3 0 1,-2 0 0,-2-1 0,-1 1 0,0 0 0,1-1 0,1 1 0,2-1 0,-4 0 1,3 1 0,1-1 0,1 0 0,0 1-1,0-1 1,-1 0 0,-2 0 0,-1-1 0,-3 1 2,15-1 0,-3-1 1,-3 0-1,0 0 0,-1-1 1,1 1 5,-1-1 0,0 0 0,-1 0 1,1 0-1,-1 0 0,0-1 5,-2 1 0,-2 0 0,1-1 1,0 0-1,2 0 0,1-2-7,-5 1 1,1 0 0,3-2 0,0 1 0,0-1 0,-2 0 0,0 0 0,-4 0-4,5 0 1,-3-1-1,-2 1 1,0-1-1,0 0 1,3-1 1,-1 0 1,2 0-1,2 0 1,-1-1-1,-1-1 1,0-1-1,-3 0-6,0-3 1,0-1 0,-2-1-1,-1 0 1,-2 0 0,-2 0-35,7-3 0,-2 0 0,-2-1 0,1-2-9,-4 2 0,2-2 1,0-1-1,-4 0 1,-4 0-101,1-5 1,-6 0 0,-2-1-22,10-16 1,-5-1-160,-7-1 0,-6-2-98,-6 1 0,-6-3 69,-11 1 0,-5-4 1,-2 2 20,-2 11 1,-3 1 0,-2-2 55,-6-13 1,-4-3 0,-3 3 134,-2 13 1,-2 3-1,-3 0 191,-4-3 1,-3 1-1,-2 0-12,7 10 0,-1 0 0,-3 0 0,-4-1-39,-1 1 0,-4-1 1,-4 0-1,0-1 0,-1 2 1,3 1-4,-3-1 1,2 2-1,-1 0 1,-1 1 0,-3-2 68,4 4 0,-2-2 1,-2 0-1,-1-1 1,0 1-1,0 2 1,3 1-12,-2 2 1,2 1-1,1 1 1,-1 0 0,0 1-1,-1 0-33,-3-1 1,-1 0 0,0 1-1,0 0 1,-2 0 0,1 0-61,5 2 1,0 1 0,0 0-1,-1 0 1,-1 0 0,1 1-1,-1 0-79,-2-1 1,0 1 0,0 0 0,-1 0 0,0 1-1,0 0 1,-1-1 23,6 3 0,0 0 0,-1 0 0,0 0 0,0 0 0,0 0 0,-1 1 1,0-1-10,0 1 1,0 0-1,0 0 1,-1 1 0,0-1-1,-1 1 1,-3 0-1,-2-1-140,8 3 1,-2 0-1,-2 0 1,-1 0 0,-2 0-1,0 0 1,0 0-1,-1 0 1,1 1 0,0 0-1,1 0 1,2 0 235,-6-1 0,0 1 0,0 0 1,0 1-1,1-1 0,1 1 0,0 0 1,0 0-1,2 0 0,-1 1 1,0-2-1,-1 1 0,0 0 0,1 0 1,0 0-1,2 0 0,2 1 0,3 1 1,2 0-1,-8 0 0,0 1 0,1-1 1,-1 0-1,0 1 0</inkml:trace>
  <inkml:trace contextRef="#ctx0" brushRef="#br0" timeOffset="37018">3849 10973 18234,'58'-18'-2576,"0"0"0,-3 2 0,-5 4 2574,11 8 1,-28 2 0,0 0 0</inkml:trace>
  <inkml:trace contextRef="#ctx0" brushRef="#br0" timeOffset="37168">4153 11301 20980,'-46'19'739,"1"0"1,5-3 0,7-3-494,16-6 137,10-5-416,5-1 105,4-1-117,3-1 62,8-2-381,32-12-392,3-2-834,-10 3 0,3-2 1590,4 0 0,-4 0 0,7-2 0,1 0 0</inkml:trace>
  <inkml:trace contextRef="#ctx0" brushRef="#br0" timeOffset="38572">9235 10977 16163,'-9'-55'1581,"0"1"0,1 3 1,2 10-1039,2 19-78,0 3-67,2 3-34,0 2-50,0 3-23,2 3-56,-2 2-28,2 3-44,0 0 951,0 3-1120,-2-1-66,1 2 27,-2-1 6,3 2-1,-1-1 18,1 0 11,0 1-17,0 1-196,4 4-2156,7 11-1648,-1-3 4028,7 10 0,-10-16 0,-1 0 0</inkml:trace>
  <inkml:trace contextRef="#ctx0" brushRef="#br0" timeOffset="39402">9108 11066 17524,'1'-51'933,"0"-1"1,-1 5 0,0 6-284,-2 6-118,-1 3-79,-2 1-66,0 2-23,0 2-17,-1 3 925,1 2-969,0 5-28,1 3 283,1 4-267,-1 4-66,1 2-214,1 2 532,0 6-521,0 3-10,-1 9-1,-3 9 0,-2 9-2609,-2 8 2609,-3 8-5,0 4-12,-1 3 12,3 0-630,2-1 619,4-3 10,3-5-5,6-4 6,3-7-17,6-5-381,4-7 397,3-4 12,3-6 0,1-7 22,3-3 11,3-8 1,2-6 22,3-8-6,1-6-6,3-7-536,0-5 576,0-4 11,-2-4 11,-2-2 0,-3-2 0,-2 1-5,-4 1-40,-4 4 23,-2 4-11,-5 5 2064,-2 7-2047,-5 5-18,-2 8 677,-4 5-761,-1 3 538,-1 3-577,-1 10 45,1 3-2586,-3 11 2581,0 5-615,-1 7 586,0 5-10,0 6-46,1 5-72,0 4-118,2 3-167,0 3-259,5 1-290,3-2-478,8-3-2038,1-23 1,1-1-6331,9 9 9481,9 4 0,-23-34 1,-4-6-1</inkml:trace>
  <inkml:trace contextRef="#ctx0" brushRef="#br0" timeOffset="39695">10333 10765 24359,'-27'-41'375,"0"0"1,2 4 0,3 9-186,7 18 257,0 5-351,2 2-46,1 3-33,1 1-12,3 3 111,0 3-110,4 5 47,2 4-59,2 5 12,5 3-12,6 4 12,6 2-203,9 1 202,-3-9 1,3 0-3269,17 10 3263,-12-11 0,-1-2 6,15 6-6,-1-2-339,-4-1 328,-5-1-6,-6-1 6,-6-1-6,-8-1 243,-7 0-243,-6 0 23,-8 2 5,-36 17-22,9-11 1140,3-6 0,-1-2-1157,-6 2-16,1-2-91,2-2-139,5-2-303,4-3-3131,8-2 1708,6-5-7169,6-1 9169,4-3 0,1 0 0,0 0 0</inkml:trace>
  <inkml:trace contextRef="#ctx0" brushRef="#br0" timeOffset="40057">11194 10779 25987,'-19'-45'241,"0"0"0,1 3 0,6 9-101,12 18-56,3 0-45,5 1-11,6 0-11,5 1 11,7 0-6,6 7 0,4 1-22,10 1-1704,-8 3 0,0 3 1692,3 8-4,-4 8-40,-4 3 17,3 25 5,-15-7 17,-2 19-16,-19-10-1084,-11 2 1112,-9 2-12,-11-2-426,-7-1 457,8-18 0,-2 0-3,8-9 1,0 0 7,-6 5 1,1-2-14,-4 5-1,9-5 6,6-4 2635,6 3-2624,10-12-16,9 1 27,12-12-72,39-13-177,-15 2 1,3-1-908,3-2 0,0 0 512,6-2 0,0-1-694,-13 5 1,-2-1 1304,8-1 0,-4 0 0,5-1 0,-3 0 0</inkml:trace>
  <inkml:trace contextRef="#ctx0" brushRef="#br0" timeOffset="41293">13142 10727 17445,'4'-54'842,"1"-1"0,-1 5 0,-1 6-282,1 1-112,0 8-67,-2 7-51,0 5-78,0 8 1563,-2 4-1820,0 7 525,0 1-543,0 14 338,2 3-304,0 14-2411,2 6 2400,0 8 11,0 8-492,-2 8 447,-1-10 1,-2 3-18,-1-11 1,0 1-43,-2 16 0,0-1-72,-2-12 0,-1-2-725,0 2 1,0 0 329,-1-1 0,1 1-297,-1-2 0,1 1-4059,-1 7 1,1-1 4440,-2 14 1,2-7 0,6-42 0</inkml:trace>
  <inkml:trace contextRef="#ctx0" brushRef="#br0" timeOffset="41510">13674 10778 21542,'8'-55'739,"-1"0"0,0 6 1,-1 4-225,-3 3 432,-1 7-168,-1 0-253,-1 12-391,-2 4-46,2 12-61,-2 8 127,1 4-144,0 7 68,0 8-62,-1 30-23,-1-4-1570,2-10 0,-1 1 1526,-1 26-1,1-28 1,0 1-243,0 1 0,0 2 80,0 2 0,-1 2-559,0 0 1,0 1 87,0 1 1,1 0-678,-1 0 0,0 1 1361,0 4 0,1-3 0,-1 5 0,2-5 0</inkml:trace>
  <inkml:trace contextRef="#ctx0" brushRef="#br0" timeOffset="42436">15748 11131 18296,'19'-57'718,"0"0"0,0 0 0,-1 6 0,-1 1 1,-6 7 194,-9-15-1277,-5 18 756,-1-7 392,-16 13-644,6 16 6,-28 0-141,17 23 7,-31 21-24,21 3-1658,11-6 0,0 1 1659,-10 18-17,11-8 0,1 1-418,-9 18 426,12-18 1,3-1-526,-1 11 506,6-3 224,6-3-202,2-4-6,11 3 12,-1-13 2263,6 1-2207,0-15 33,-1-5 1716,2-3-1637,0-4 912,2-6-778,16-16-134,-4-6 1,0-3-1808,-4 6 1,0-1 1696,7-10 1,-1-2 44,-7 6 1,-2 0-1923,11-16 1891,-12 19 1,-2 0 83,4-3 29,-4 6-12,-5 7-22,-4 5 2409,-3 6-2449,-3 3 2800,-2 4-2944,-1 1-12,1 16 61,0 1-5,2 16-11,0 0-1156,1 8 1139,-1 3-11,1 7-6,-1 3-61,0 3-166,-1-13 1,1 1-9,-1-11 0,0 0-127,1 11 1,0-1-787,5 13-695,0-5-1411,3-5 3299,3-1 0,-7-21 0,1-4 0</inkml:trace>
  <inkml:trace contextRef="#ctx0" brushRef="#br0" timeOffset="42726">16968 10713 24245,'-56'12'63,"1"0"1,3 1-1,6 3-7,5 24-5615,-3 1 5654,1 0 25,14-13 1,0-1 102,-12 13-173,16-15 1,1-2 1043,-3 6-987,-4 15-91,14-18 12,3 24-22,18-32-17,11 9-17,7-15-73,11-2 1341,9-3-1604,11-2-451,-6-4 0,2-1 8,-10-1 1,1-1-1694,7-1 0,4-1 0,-3 0 2500,1-2 0,-3 0 0,-3 0 0,-4 0 0,3 0 0</inkml:trace>
  <inkml:trace contextRef="#ctx0" brushRef="#br0" timeOffset="43445">18441 10735 20679,'6'-41'246,"0"-1"1,1 3-1,-7 11-128,-13 21-34,-1 3 983,-17 1-1005,5 6-12,-14 4-3595,6 6 3612,-4 7 6,-4 7 320,-3 6-342,-2 7-40,23-18 0,0 1-3,1 1 1,0 2-6,0-1 0,1 2-3,-5 13 0,1 0 5,8-10 1,1 0-12,-4 9 1,3 0-1,4 11-5,5-2-12,5-4 1,8-2-1737,4-5 1736,7-3 12,6-6-81,5-3 98,5-5 11,4-3 16,4-4 23,1-6 12,1-2 16,0-4 22,-1-5 23,-1-3 656,-3-5-622,-2-2 16,-4-3-1057,4-10 1063,-13 5 1653,3-7-1553,-14 2-167,-5 7-28,-5-5 71,-6 12-139,-5 1-5,-6 2-11,-5 3-1,-5 2-680,-4 3 680,-6 1 1,-1 3 2168,-1 3-2208,-14 10-16,16 0-211,-8 6 121,20-3-51,4 0-106,4 2-246,5-1-3384,4 12-5578,4-10 9767,4 4 0,0-17 0,2-3 1</inkml:trace>
  <inkml:trace contextRef="#ctx0" brushRef="#br0" timeOffset="43978">19944 11005 15461,'13'-44'1061,"1"1"1,0-1-1,4-16 1,-3 6-37,-3-2 507,-5 8-855,-3 7 597,-1-3-854,-2 17 43,0 0-216,-1 17-79,0 5 312,0 2-542,0 2 17,-2 8 51,-1 5 5,-1 11-11,-3 8 0,-1 9-11,-3 10-803,1-4 0,-2 3 794,3-9 0,-1 1-33,-3 16 0,-2 4-158,3-15 0,0 1 0,1-2-120,-2 8 1,1 0-1216,1 3 0,0 4 0,2-6 843,2-9 0,3-4-168,1 10 0,3-3-2061,9 1 2932,11-5 0,-8-22 0,1-4 0</inkml:trace>
  <inkml:trace contextRef="#ctx0" brushRef="#br0" timeOffset="44211">20631 10844 19866,'13'-56'755,"1"1"0,-1-1 0,0 0 1,-2 0-1,-3 11-335,-5 1-78,-2-4 1168,-7 20-1084,-3 12-44,-2 5-371,0 14 149,1 10-143,-10 27-636,1-1 613,6-10 1,-1 4 2,-2 10 0,1 2-8,3-7 0,0 1-1315,-4 15 1,0 2 1283,5-12 0,0 0-34,0 2 1,0 1-51,1 1 0,1 0-76,-1-1 1,2 0-93,0-1 0,2-1-118,1-3 0,0-1-190,2-3 0,1-2-474,0-3 1,2 0 648,1 0 0,0-2 0,0 1 1,2-4-1</inkml:trace>
  <inkml:trace contextRef="#ctx0" brushRef="#br0" timeOffset="44863">22174 10762 18724,'1'-46'300,"0"0"1,-1 4-1,3 6-188,7 12-28,1 2 1809,2 1-1865,3 2-17,2 3 738,3 0-732,2 4 16,18-2-318,-7 7 291,15 0 5,-10 7-5,1 5-6,0 4-11,-2 7-12,-3 3-5,-3 4-39,3 17 28,-12-6-6,-1 13 6,-15-12-6,-14 20 45,-5-14 11,-12 12 12,-1-21 10,-5-3 18,-2-4 21,-3-3 24,-2-4 27,1-4 45,0-3 50,3-4 40,5-3 1166,4-2-1132,4-1-6,5-4-34,4-1-34,2-4-39,4-2-56,1-1-16,2-2-40,2 1-22,2-1 0,3 1 752,3 1-780,5 3 58,3 0-64,4 3-11,6 2 6,4 1-12,5 4 12,4 3-12,21 14-1363,-14-1 1369,-15-4 0,-2 1-11,10 11-811,-4 1 800,-4 2-29,-7 0-118,-6 0 119,-7 1 5,-6 0 0,-19 14 23,-3-11-895,-19 9 895,0-15-20,3-10 0,-1-2-53,-21 7-147,17-9 1,-1-1-50,-16-1-163,2-2-286,2-4-677,5-2-1384,6-5 2801,2-5 0,19 4 0,3-3 0</inkml:trace>
  <inkml:trace contextRef="#ctx0" brushRef="#br0" timeOffset="45227">23604 10613 26362,'-2'-52'40,"-4"14"-35,-8 48 12,-6 6 0,-3 3-12,-5 4-1373,-3 3 1379,-1 4-22,-3 2 16,-1 4 1,0 0-17,0 1 0,4-1 5,3-3 6,6-1-2714,6-4 2720,3-3-17,6-3 11,3-3-6,3-2 0,2-2 12,4-2 668,3-2-674,7-2-23,7-1-33,9-1 2377,9-2-2534,8-2-145,9-1-192,6-1 138,-28-1 1,0 0-866,1-1 0,1 0 282,0 0 1,0-1-737,0-1 0,0 0-2697,-4 0 1,-1 0 4427,22-3 0,-26 3 0,-12 1 0</inkml:trace>
  <inkml:trace contextRef="#ctx0" brushRef="#br0" timeOffset="45529">24519 10491 27438,'-12'-59'44,"2"16"-32,8 52-7,-1 7 12,0 5-6,-1 6-11,1 4 23,1 6-23,1 4 5,2 4-564,3 4 542,1 3-1666,2 1 1515,1 1-106,1-1-2906,-2 0 2268,-1-1-758,-2-1-3153,-2-2 4823,-5 2 0,3-23 0,-3-4 0</inkml:trace>
  <inkml:trace contextRef="#ctx0" brushRef="#br0" timeOffset="47239">9842 12412 19947,'-3'0'1502,"0"0"-768,3 0-518,55-13-180,-18 7-1338,6-3 1,2 0 1312,17-1-15,-28 5 1,0 0-132,4-1 0,0 0 109,1 0 1,1 0-810,1-1 1,1 2 708,0-1 0,-1 1-124,0 0 1,0 1-188,-3 0 1,1 1-1698,9 0 0,-1 1-6061,13 0 8195,-25 1 0,-5 1 0,-12 0 0,-8 0 0</inkml:trace>
  <inkml:trace contextRef="#ctx0" brushRef="#br0" timeOffset="47458">10473 12372 24811,'-27'31'140,"5"2"-96,9 27-44,4-9-1052,3-14 1,1 0 1040,-3 25-48,3-12 0,0 1-33,2-10 0,-1 0-796,0 14 1,0-1 467,1-14 0,2-2-513,-1 0 1,0 0-1776,1 0 0,0 0 2708,-1 6 0,1-3 0,-1 2 0,0-1 0</inkml:trace>
  <inkml:trace contextRef="#ctx0" brushRef="#br0" timeOffset="49650">15051 11953 17636,'6'49'50,"-1"-13"0,1 0-33,3 18-717,-3-18 0,1 3 708,0 1 1,1 0-1982,6 21 1995,-4-22 1,1 0 27,10 11-1751,3-4 1818,5-3 23,5-4-242,-5-14 1,4-1 219,-6-7 0,2-1-4,9 4 1,5-2 73,11-4 0,1-2-586,-9-4 1,1 0 438,-4-2 0,1 0 0,0-2 12,8 0 0,0-2-17,4 0 1,0-1-287,4 0 1,2 0 266,-20-1 0,1 0 0,1 0 5,1 0 1,1 0-1,0 0-6,1 0 1,1 0 0,-1 0 1,2 0 1,1 0 0,-1 0-87,2-1 1,0 1 0,0-1 78,1 1 0,1-1 0,-1 0-74,2 0 0,0-1 0,0 1 76,2-1 0,0 0 0,0 1-6,0-1 1,1 0-1,0-1 0,2 1 1,0 0 0,0-1-5,1 1 1,0-1 0,0 0-1,1 0 1,1 1 0,0-1-137,1 0 0,0-1 0,0 1 133,-15 1 0,0 0 0,0-1 0,0 1 0,1 0 0,0-1 0,0 1 0,0 0-2,1-1 1,-1 1 0,1 0-1,0-1 35,-1 1 0,-1 0 0,2-1 0,3 1-28,3-1 1,2 0-1,3 0 1,0 0 0,0 0-3,-8 1 1,1-1 0,0 0 0,0 1-1,0-1 1,0 1-4,0-1 0,1 0 0,-1 1 0,1-1 0,-1 1 0,-1-1 1,10 0 0,-1 0 0,0 0 0,-1 0 1,-4 1-4,-1-1 1,-3 1-1,-2 0 1,1-1-2,1 1 0,0-1 1,0 1-1,0-1-3,-1 1 0,1-1 1,-1 1-1,1 0-27,-1-1 0,-1 1 1,1-1-1,-1 1 33,1 0 0,-1-1 0,0 1 0,0-1 86,-2 1 1,-2 0-1,3-1 1,4 1-83,1 0 1,6 0 0,2 0-1,1-1 1,-3 1 0,-4 1-4,2-1 0,-4 0 1,0 0-1,4 1-4,-5-1 0,4 1 1,2-1-1,0 1 0,-2 0 1,-4 0-4,11 0 0,-4 1 1,-2-1-1,-2 1 0,4 0 1,-3 0-1,2 0 14,-3 0 1,2 0-1,-1 0 1,-4 1-2,-2-1 1,-3 1-1,0 0-115,-1 0 1,1 1-1,-1-1 108,-1 0 0,-1 1 0,3-1-6,-3 1 1,3-1-1,1 1 1,-4-1 10,3 0 1,-2 0 0,1-1-1,12 1 1,2 1-1,-4-2 1,2 1 0,-2-2 8,-2 0 0,1 0 8,-4-1 0,3 0 11,-9-2 1,3-1 0,-3 1-1,6-3 1,0 0-12,-9 1 1,1-1 0,-3 0 21,-1-1 1,0-2 227,12-7 1,-1 0-186,-14 3 0,-2-1 213,10-6 0,-3-1-81,7-12 538,-21 7 0,-1-5-592,-4-4 0,-1-2-95,0-1 0,-3 0-17,-3-2 0,-3 0 48,3-20-17,-6 17 0,-1 0-45,-2 11 1,-1 1 513,2-9 1,0 2-515,1-8 619,1-4-910,-5 20-573,-2-3-2855,-11 25-6151,-2 2 9571,-4 7 1,7 0 0,1 0 0</inkml:trace>
  <inkml:trace contextRef="#ctx0" brushRef="#br0" timeOffset="50852">26653 9921 15797,'-39'-35'-34,"1"-1"0,-1 0 1,0 1-1,0 2 1,0 2 47,-13-5 0,0 3-1241,15 10 1,-2 2 0,0 0 1228,-1 0 0,-2 1 0,0 0-12,-1 0 1,0 1 0,-7-1-219,6 4 0,-7-2 0,-3 1 0,-1-1 0,1 1 0,5 2 198,-6-2 1,4 1 0,0 1-1,-6-2-55,4 2 1,-4-1-1,-3 0 1,-1-1-1,1 2 1,1 1 76,4 1 1,-1 2-1,1 0 1,1 0-1,0 1 1,2 0-167,-2 0 1,2 1 0,1-1 0,-2 1 0,-2-1 178,-2 0 1,-4 0-1,-1-1 1,0 0 0,1 1-1,3 1-20,1 0 1,3 1-1,1 1 1,-1-1 0,0 1 17,-2-1 0,-1 1 1,0-1-1,0 1 1,0 0-1,-2-1 0,0 1 1,0 0-1,0 0 0,-1 1 2,-1-1 1,0 0 0,-1 1 0,0-1-1,0 1 6,9 1 0,0-1 1,0 1-1,0 0 0,0 0 1,-1 0 1,0 1 0,-1-1 0,0 0 0,0 1 0,0-1 0,-1 1 4,0 0 1,-1-1 0,0 1 0,0 0 0,0 0-1,0 0 2,-1 0 1,0 1 0,-1-1-1,0 0 1,0 1 0,0 0-1,1-1 1,0 1-1,0 0 1,-2-1 0,-1 1-1,-3 0 9,9 0 0,-3 1 0,-2-1 0,-2 1 0,0 0 0,0-1 0,1 1 0,2 0 0,1 0-8,-3 0 1,1 0 0,2 0 0,1 0 0,-1 0 0,-2 1 0,-2-1-4,4 0 0,-2 1 1,-2-1-1,-2 1 1,1-1-1,0 1 1,2-1-1,1 1 1,3 0 4,-1 0 0,1 1 1,3-1-1,0 1 1,1 0-1,0-1 1,-2 1-1,0 0 0,0 0 1,0-1-1,0 1 1,0 0-1,0 0 0,0 0-5,-1 1 1,1-1 0,0 1-1,-1-1 1,1 1 0,0-1 0,-1 1-5,1 0 1,-1 0 0,1 0-1,-1 0 1,1 0 0,-1 0 0,1 0-3,-1 0 0,0 1 0,0-1 0,0 1 1,0 0-1,1-1 0,-1 1-2,-1 0 1,1 0 0,0 0-1,-1 1 1,1-1 0,0 0-1,-1 0-5,1 1 1,-1-1 0,1 1 0,-1-1 0,0 1 0,1 0 0,-1-1-1,0 1 0,2 0 0,-1 0 0,0 0 0,-1 0 0,-2 1 0,-2-1-8,7 1 0,-3-1 0,-2 1 0,-1 0 0,-1 0 0,1 0 0,-1 0 0,1 0 0,2 0 1,2-1-2,-3 2 0,2-1 0,1 0 0,1 0 0,0 0 0,0 0 0,-2 0 0,-3 1 1,4-1 1,-3 0 0,-2 1-1,0 0 1,-1 0 0,0-1 0,1 1-1,2 0 1,1 0 0,2-1-2,-7 2 0,2-1 0,2 1 0,0-1 1,2 0-1,-1 1 0,-1-1 0,-1 1 0,0 0 0,0-1 1,1 1-1,-1 0 0,0 0 1,0 0 0,0 0 1,0 0 0,0 0 0,0 0 0,0 0-1,0 0 1,0 0-2,0 1 1,1-1 0,-1 0 0,0 1 0,0-1 0,0 0 0,1 1 0,-1-1 1,0 1 0,1-1 0,-1 1 0,0 0 0,1 0 0,-1-1 2,1 1 0,0 0 0,0 0 1,0 0-1,0 0 0,1 0 0,-1 0 1,0 0 1,1 0 0,-1 1 0,1-1 0,0 0 0,-1 1 0,1-1-1,2 1 1,1-1 0,0 0 0,0 0 0,-2 1 0,-2 0 0,-5 1 3,12-1 0,-5 1 0,-1 0 1,-3 1-1,-2 0 0,0 0 0,0 0 1,0 0-1,2 0 0,1 0 1,2 0-1,4-1-3,-6 1 0,3-1 1,3 0-1,1 0 1,0 0-1,-1 0 1,-2 1-1,-3 0-1,2 0 1,-3 0-1,-3 1 1,-1 1-1,-1-1 1,-1 1-1,2-1 1,2 0-1,2 0 1,3 0 0,5-1 0,-7 1 1,4 1 0,3-2 0,2 1 0,1-1 0,-2 1-4,-10 2 1,1 0 0,0 0 0,1 0 0,0 0 0,3 0 0,1-1 0,0 1 0,-1 0 0,-2 1-8,-1 1 0,-2 0 1,-1 2-1,0-1 1,1 1-1,4-2 6,2 0 1,4 0 0,0-1 0,0 1 0,-2 1-1,1-1 0,-2 1 0,-1 0 1,1 1-1,2-1 0,4 0 0,-2 1 0,3 0 1,2 0-1,0 0-1,-13 5 1,1 0-1,2 1 109,4-1 0,1 0 1,1 1-119,4-1 0,1 0 0,1 1-8,4-1 1,1-1-1,2 1-24,-13 10 0,4-1-11,5 0 0,4 0-8,7-3 0,3 1 494,6-1 1,4 1-526,-2 24 73,20-1 44,19 0 9,-2-25 0,4-1-1,6 1 1,3-1 84,7 1 0,3-1-101,6 1 0,3-1-9,-13-8 1,1 0-1,1-1 2,5 2 1,0-1 0,2-1 1,2 1 0,0-1 1,6 1-5,-7-3 1,4 1-1,2 0 1,0-1 0,-2-1-134,2 2 0,-2-2 0,0 0 1,3 0 127,2 1 0,3 0 0,2 0 0,-2 0 0,-2-2-227,0 0 0,-2-1 0,0-1 0,0 0 224,3 1 0,1-1 1,0 0-1,0 0-22,-10-2 1,0-1-1,0 1 1,1-1-1,0 1 26,1-1 0,1 0 0,0 1 1,1-1-1,-1 0 5,2 0 1,0 0 0,0 0 0,1 0 0,0 0 3,1 0 0,1-1 0,0 1 0,0 0 0,0 0 0,2 0 0,0-1 0,0 1 0,0 0 0,0-1 1,2 1 0,-1-1 1,1 1-1,0-1 0,1 1-4,-10-2 1,0 0-1,0 0 1,0 0 0,1 0-1,0 1 0,0-1 1,1 0-1,0 0 1,0 0-1,0 0 1,0-1 1,0 1 0,-2 0 1,1 0-1,1-1 1,4 1-1,4 1 2,-10-2 0,3 0 0,4 1 1,1 0-1,2 0 0,2 0 0,0 0 1,0 0-1,-1 0 0,-1 0 0,-2 0-6,2-1 1,-2 1 0,0-1-1,-1 0 1,0 0 0,0 0 0,2 1-1,1-1 1,2 0 0,2 1-2,-10-2 1,2 1 0,2 0 0,2 0 0,1 1 0,1-1 0,0 0 0,0 0-1,0 1 1,0-1 0,-1 0 0,-1 0 0,-2-1 0,-2 1 0,-2-1-2,10 1 1,-2 0 0,-1 0 0,-2-1 0,-1 0 0,-1 1 0,0-1 0,0 0 0,0 0 0,1 0-1,-1 0 0,1 0 1,1-1-1,-1 1 1,0 0-1,-1-1 0,0 1 1,-2-1-1,-1 1 1,-2-1 0,9 0 1,-2 1 0,-2-1 0,-2 0 0,1 0-1,-1 0 1,2 0-2,1 0 0,0 0 0,0 0 1,-1 0-1,1-1 0,0 1 1,0-1-1,1 1 0,-1-1 0,0 1 0,0-1 1,1 0-1,-1 0 0,1 0 1,-2 1 0,0-1 0,0 0 0,0 0 0,2-1 0,1 1 0,3 0 0,-8-1 1,3 0-1,2 0 1,1 0-1,1 0 1,0-1-1,-1 1 1,0 0-1,-2 0 1,-3-1-2,4 1 1,-2 0-1,-2-1 1,-1 1-1,0 0 1,1-1-1,1 1 1,3-1-3,-3 0 1,2 1 0,1-1-1,1 0 1,1 1 0,0-1-1,-1 0 1,-2 0 0,-1 0 0,-3-1 1,7 1 0,-2-1 0,-1 0 0,-2 1 1,-1-1-1,1 0 0,0 0 0,2 0 0,-1 0 0,0-1 1,0 1-1,0 0 0,0-1 0,0 1 1,-1-1 0,1 0 0,0-1 0,-1 1 0,1-1 0,0 1 0,-1-1 0,1 1 0,-1-1 0,0 0 0,0 0 0,1 0 0,-1 0 0,0 0 0,0-1 1,-1 1 0,1-1 0,0 0 0,-1 0 0,1 0 0,-1 0 0,0 0 1,1 0 0,-1-1-1,0 1 1,0-1 0,0 1-1,0-1 2,-1 0 0,1 0 0,-1 0 1,1-1-1,-1 1 0,0-1 1,0 1 0,0-1 1,-1 0 0,1 1 0,-1-1 0,1 0-1,-1 0 1,1-1 3,-2 1 1,1 0 0,0-1 0,-1 0 0,1 1 0,-1-1 0,0 0 3,0 0 0,0 0 0,-1 0 0,1 0 0,-1-1 0,0 1 0,1 0 3,-2-1 0,1 0 0,-1 1 0,0-1 1,0 0-1,1 0 0,-2 0 9,10-1 0,-2-1 0,1 1 0,0-1 0,-1 1 0,1-1 0,-3 0 0,0 0 0,-1 1 0,1-1 0,2-1 0,2 0 11,-5 0 1,4 0 0,0-1 0,2 0 0,0 0 0,-1 0 0,-2 0 0,-2 1-20,4-2 1,-3 1 0,-1 0-1,0 0 1,1-1 0,2 0-7,-7 1 1,3-1 0,1 0-1,1 0 1,-1 0 0,-1 0-1,-3 0 1,-2 1 4,8-4 0,-2 1 0,-4 0 0,0 0 0,1-1-8,-2 1 0,0-1 1,0-1-1,-1 1 0,0-1-2,-3 0 0,0 0 0,-1 0 0,0-1 0,0 0 6,8-3 1,0-1-1,-2-1 1,0 0-1,-3 0 0,-2-1 1,0 1-1,-1-1 3,-4 0 0,-1 1 1,0-1-1,-2-1-1,9-5 0,-2-2 0,-1-4-8,-9 3 1,-1-5 0,-1 0 0,-4 2-18,-2-2 1,-3 1-1,-2-3 60,3-9 1,-3-3-1,-8 2-94,-9-4 0,-13 0-46,-11 2 0,-10-2 1,-1 3 29,2 10 0,-1 2 0,-5 0-7,-1 0 1,-5-1 0,-1 1 0,-2 4 91,-7-2 0,-3 5 1,-1 1-167,8 5 0,-2 1 1,0 1-1,-2 0-64,-3 0 0,-1 0 0,-2 1 0,0 0-142,-5-1 1,-1 1-1,0 0 1,-2 1-250,10 4 1,-1 0 0,-1 1 0,0 0 0,-2 0 593,2 2 0,-3-1 0,0 0 0,0 0 0,3 2 0,5 1 0,-14-4 0,7 2 0,-1 0 0,-1 1 0,-1 0 0,1 0 0</inkml:trace>
  <inkml:trace contextRef="#ctx0" brushRef="#br0" timeOffset="51800">9046 14117 17484,'44'-13'160,"1"0"1,0 1 0,0 2-116,-3 5 0,-1 1-2047,6-2 0,1 1 2041,5-2 0,2 0-942,3-1 0,2 0 918,-19 2 0,2 1 0,0-1 14,1-1 0,0 1 1,1-1-23,0 1 1,0 0-1,3-1-2,1 0 1,4 0 0,0-1 0,-3 1-370,2-1 1,-1 1 0,1 0 364,-5 0 1,2-1-1,1 1 1,1-1-9,10-3 0,2 1 0,-1-1 0,-6 1-143,-7 1 0,-5 1 0,2 0 166,2-1 1,4-1 0,-2 1 0,-11 2 827,11-3-687,-37 7 557,-8 2-1039,-24 1-67,-5 3 17,-22 2 872,-5 5-665,20-4 0,-1 0 11,-3 2 0,-2 0 542,-4 0 1,-1 1-507,-3 1 1,-1 0-553,-4 0 0,-1 1 595,-2 0 0,-2 1 33,-2-1 0,-1 1 28,-2 0 0,-1 1 28,20-5 1,-1 1-1,0 0 19,-2 0 0,1 0 0,-1 0 20,0 0 0,-1 1 1,1 0 23,-2 0 1,1 0 0,0 0 9,-1 0 0,0 0 0,1 1 18,-1 0 1,1 0 0,0-1 12,2 1 1,0 0 0,0 0 71,-18 5 1,1 0 2,5-1 1,1 1-441,11-4 1,0 1 0,2-1 310,-1 1 1,3 0-150,-7 1 0,5-1-147,6 0 673,14-5-825,11-3 2266,7-3-1689,21-1 17,2-3-50,21-4 136,-2-3 1,2-2-250,-5 2 1,2-1-6,18-5 1,3 0-613,-9 2 0,1 1 606,5 0 1,2-1-16,-17 4 1,2 1 0,-1-1-1,3 1 1,-1 0 0,2 0-10,1 0 1,1 0-1,0 0-2,0 1 1,0 0 0,1 0-7,0 0 1,0 0 0,0 0-596,-1 1 1,1-1-1,-1 1 590,-1 0 1,0 0-1,0 0-437,-1 0 0,-1 1 1,0 0 414,19-3 1,-2 1-17,-4 0 0,-1 0 100,-6 1 0,-2 0-139,-6 1 0,-2 0-43,-5 0 1,-3 1-319,20-3 349,-17 3-1156,-13 2 1386,-12 1-2663,-14 2 2526,-12 4 0,4-2 0,-2 2 0</inkml:trace>
  <inkml:trace contextRef="#ctx0" brushRef="#br0" timeOffset="52032">9917 14343 2945,'-56'20'724,"-1"1"1,1-1 0,4-2 0,2 1 0,2-2 505,-14 5 0,4-2-813,18-6 0,1 0 430,-8 2 1,5-2-204,1 0 722,13-5-1058,12-3 1891,9-4-2037,7-1 2102,7-2-1900,7-3 1029,10-2-1023,10-5-51,12-3-1053,12-5 854,-24 8 1,2 1-923,5-3 0,1 0 894,3 1 1,1-2-812,3 0 1,1-1 802,1 0 0,1 0-9,0 0 1,3-1 13,-5 1 1,4 0 0,-2 0-37,8-2 0,0 0-22,-9 2 1,2 0 0,-4 1 4,4-1 1,-3 2-6,-2-1 0,1 0-23,-3 1 1,-1 1 5,-2 0 0,-2 1-9,-2 1 1,-2 1-903,-3 0 1,-2 1 862,25-5-50,-11 3 444,-10 3-746,-11 4-348,-11 2 553,-7 3 181,-19 13 0,8-9 0,-10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FFFA-C439-7B49-75DF-8B18C7571B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B3DCF-1D99-D712-FC24-C1DED0E0F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D8E06-6F72-29F3-9AB4-BA25B62B0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4A5D5-2C19-D381-9561-64639291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5A67A-B4E7-2F84-5CD1-3B564824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8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7E0F9-3D69-E80F-3360-37352F6A0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BC480C-19AB-E988-0DA2-A1FF1BD3F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74FEE-9A73-B43B-1ABC-DBAB23A70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F2FB2-BCB3-495A-BA83-16A456489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742DC-23B1-66B2-859C-624AE9A37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5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AA1AF6-FAC0-BF7B-032A-AA7FCA542F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6ADDF-1E88-7BF6-6D00-B7C52A33FA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3EE90-EE00-9174-CD80-8FD1C7E4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8971F-C902-2E06-A5E8-99F569B59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4619F-6821-D7D7-BA33-1788975D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26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33696-ED92-338D-18C2-9F60EA91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292B0-8BB1-091F-2EE9-D117E547B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0FB2-6F78-43F2-1262-5B7ABE4AD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610A3-3DBF-3E44-FDC2-921725C61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0B3F2-C11F-4AFB-B9BC-FD984913B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98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B905D-05CA-A6E7-F15C-9E7F0070A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89418-1E44-09F5-2D45-F0B396492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CC9EB-88A5-8EBA-5926-31266AA6E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0BFF-9968-1D99-ECB6-073E0BDBE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7C15-1903-26B4-AE6E-1AA27DB3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FEF09-78DB-F685-6AE9-792B42E0E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B86CB-F70C-3095-E580-707748A46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BBA98-CA9B-6480-2740-3770A9749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C8990-67D2-307C-6378-6923D2BCB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273B2-0264-BA58-A3CF-5C3419DF7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32D1D-A0BF-1E9E-8AD8-E7CDA46BE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42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D714-1293-2ADF-0C9C-1EB13941C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AF810-4DAB-1A6E-1E16-F4ED00D7D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FF125-2072-6726-CA19-0AE9B7712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37B74-C46C-A646-8399-4373813F9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EAA7BF-D7B3-B306-57FD-42E322DC5A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673981-F86C-B542-51FC-C4EA8491F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8C9298-308A-1531-A3A8-DAFCA29B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631972-EEA7-98BD-9DDC-C8E10DC03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11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BD5A9-65B8-C63B-09ED-0F38CBF2A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065952-572A-2C33-FA8D-84A76CE6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A1CE99-4B74-F826-A04C-9DCF20D96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EEED6E-F667-1EB5-C1EC-692F8C48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37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121F0D-EA0B-2B12-B2AF-BAA5AEF90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B77B7F-D318-58C3-A358-973FCC017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E7F8B-EBEC-0B2F-4488-706610909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3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96E-D31F-FC04-538D-58300872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E2AD-633C-56D5-90AD-CF5A77117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F7471-11C3-BC00-65F9-0AE378626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4A228-07BA-29C9-E0E2-A3A22A86B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F21C2-798A-17B8-129F-0769DEF6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38F14-0FD6-6D4F-5C0E-48C4E80D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8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4025B-831D-4DF7-3883-7FF06995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5A680-2BF5-2496-AED2-C57BF7899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F7F77-D99D-4A2D-5186-CB5F454A1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15F19-94C4-B70B-7B1D-40FD11FB4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0D0C3-D955-D169-ADB3-476459C0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490C73-CEE1-B35B-83AA-5C0740C91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81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B4BC1-EE19-1299-BC91-920A56DF7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55DF6-8539-D9C4-9295-0D6CA2C7A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49291-AB52-0687-16D7-1638B3800C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52D5AF-880C-5A4D-A028-7C0873FA43DC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AEE0F-79DD-53DB-6714-1B59135120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44F35-0497-9DEC-F8B4-543E3F22C2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EE6368-B34A-C84D-8164-6CFBFB4BC0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07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A916E2-66D9-7C02-9284-35B60E44E2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B39D7E8-4E6D-987D-1C4F-2F3261233B1F}"/>
                  </a:ext>
                </a:extLst>
              </p14:cNvPr>
              <p14:cNvContentPartPr/>
              <p14:nvPr/>
            </p14:nvContentPartPr>
            <p14:xfrm>
              <a:off x="481680" y="2664000"/>
              <a:ext cx="5662440" cy="18666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B39D7E8-4E6D-987D-1C4F-2F3261233B1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2320" y="2654640"/>
                <a:ext cx="5681160" cy="188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527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3F5A7-F696-05E7-9B1F-006961663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BC1306E-A22B-9149-C0A6-6947220D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3DA2989-27AA-30AA-9F08-AEF13D8F53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167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261111-8CD6-1B40-DA30-F6D5A734E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17C5C2-5290-78AC-CBE4-D283FB969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47A9750-7EAD-365F-2CF0-A989BD9E28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75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5EE817-792A-1B9A-F219-ECC05E7A0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BB2BAA-4211-8D94-BB70-96163C3FC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AFFD36F-7FC8-5D3D-C670-80E600BF8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993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6FF8B8-C401-1513-52F5-79688AE57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B5D8B1-E3D2-61C7-C651-EB49B39DF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B4471F07-EE27-6FB2-62F4-0CCF9C0FC7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47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0D2CAE-04D9-DFA0-862C-949442A15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DB7EE5E-EDDB-022C-4E13-DC1077F80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D938707-7BF2-4557-DE4D-B0AE47CEAC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22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21C606-400D-DF34-57F6-6659E049B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FFAD4A3-67B0-1137-9D4F-6AB41C81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7B38771-FD0E-BC9F-CE98-DC14CB01EC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89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7E035A-5EBA-B299-0797-696E52B86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599924A-FC41-843A-8F61-3BA745B23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AAC90C7-03C8-FDFD-1D6B-48F2EDB6EC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378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77D07F-7B4D-060F-C7EC-40539E07A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ABA8D5-2C4A-7094-4506-528D07A97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897CCE83-551E-979B-8840-FBD54E3D47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171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8DDD77-6278-DBD7-8853-63626B5AF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FE7DC8D-5E24-EF2A-D0B2-524D77D63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3A1E3E0-5675-4652-9FA0-14D1361D3A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562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D074D4-6015-8A4A-F858-DC28176A61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C10D5F-B371-25B9-3C06-28F8C86D0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4E8CFAAE-0B12-4D3C-CDDA-972086ACD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56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7437200-FF3D-C1F2-76B7-159AD68CAB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8371B3D-9788-7841-703C-3F6D999CFBA3}"/>
                  </a:ext>
                </a:extLst>
              </p14:cNvPr>
              <p14:cNvContentPartPr/>
              <p14:nvPr/>
            </p14:nvContentPartPr>
            <p14:xfrm>
              <a:off x="460080" y="289800"/>
              <a:ext cx="4172760" cy="700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8371B3D-9788-7841-703C-3F6D999CFBA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0720" y="280440"/>
                <a:ext cx="4191480" cy="71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9529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035708-F2CF-E25D-7A7F-6870AF67A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83025D-0E76-DEE3-E74D-75ECDF96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8C25E89-8D45-B032-DEEA-B40D6BA194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679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C6F48C-C914-31EF-0DF3-D692B76E5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9C51BA-278E-75AD-2762-F3A0C8D16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E734F12-78BC-DEC7-E8A3-BFDF6E52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838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4C542D-BD3B-C0EB-5C78-8AF6C4253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F4C6BDD-A0A2-0C44-E591-A82E5AADD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25A6E6FF-E2CB-81C6-91BE-BD0DCE20D2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6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5A2A1D-E953-F7EE-DAE2-ACD396307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A933BFA-E4D8-F45A-3378-F23037677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39E9350-A821-5E3A-3A7E-795FC31E9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45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1EF523-A0C8-C734-E505-592860BA5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EBB62E-E2CD-C49B-03A0-E199E35F9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91CEC66-400F-CFDB-D17D-A347BEE687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8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33C0F6-84B8-48C7-533C-76F9E48AE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A03D88B-1029-9D66-7DEA-DEEEF1D5E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90AF576-0621-3135-2B67-617813E889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A971CA8-DD8A-85B5-7C6F-00DFFB5C5546}"/>
                  </a:ext>
                </a:extLst>
              </p14:cNvPr>
              <p14:cNvContentPartPr/>
              <p14:nvPr/>
            </p14:nvContentPartPr>
            <p14:xfrm>
              <a:off x="391680" y="190440"/>
              <a:ext cx="11444760" cy="6392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A971CA8-DD8A-85B5-7C6F-00DFFB5C554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2320" y="181080"/>
                <a:ext cx="11463480" cy="641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088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7C57ED-1598-C82D-4B2C-3790F206C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7E71E1-9383-8399-0E16-D703E771E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7C9ABE28-FC43-AD97-8538-E72B5FE355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6A2E8DC-6131-CD11-9467-3E293D1DD3F5}"/>
                  </a:ext>
                </a:extLst>
              </p14:cNvPr>
              <p14:cNvContentPartPr/>
              <p14:nvPr/>
            </p14:nvContentPartPr>
            <p14:xfrm>
              <a:off x="578160" y="425520"/>
              <a:ext cx="11271240" cy="5051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6A2E8DC-6131-CD11-9467-3E293D1DD3F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8800" y="416160"/>
                <a:ext cx="11289960" cy="507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130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28DBAE-3339-C093-7728-CF3FC797B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D3DD25-0E0F-B351-FD1E-227554871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C5FEB884-95E4-EF4F-0DC4-1DF51AC4AA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3AB53D5-9214-7682-51BD-6C54682151A6}"/>
                  </a:ext>
                </a:extLst>
              </p14:cNvPr>
              <p14:cNvContentPartPr/>
              <p14:nvPr/>
            </p14:nvContentPartPr>
            <p14:xfrm>
              <a:off x="875880" y="427680"/>
              <a:ext cx="11308320" cy="5626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3AB53D5-9214-7682-51BD-6C54682151A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6520" y="418320"/>
                <a:ext cx="11327040" cy="564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2894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8F1F9A-03F5-DAC3-A821-559752ED2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C10F56-A5C1-40FF-2BB6-FE11E2A1B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ED750D0-C783-4FD9-3C44-C619681E66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9F92A1D-D11C-48CB-B09F-B7859238A1B5}"/>
                  </a:ext>
                </a:extLst>
              </p14:cNvPr>
              <p14:cNvContentPartPr/>
              <p14:nvPr/>
            </p14:nvContentPartPr>
            <p14:xfrm>
              <a:off x="1385640" y="-360"/>
              <a:ext cx="9727920" cy="5253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9F92A1D-D11C-48CB-B09F-B7859238A1B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76280" y="-9720"/>
                <a:ext cx="9746640" cy="527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762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AC1190-D64B-2E4B-E8CA-349DA2EF7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EDADDE-DF01-F45C-C821-0809BBF7D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2006396-B4B6-49D5-87B8-1B90C4C4FC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32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993F51-5963-7048-C09E-A09756604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73A3BC7-69F5-E3CE-74F8-71064CDE4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9039285-610B-B9E7-8094-C430122FF0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47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CC86F5-033D-F395-737D-944143004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57E997-D46C-7E7E-4848-DE5E30428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752FC15-C005-F5A7-CB36-12767E332B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95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0</Words>
  <Application>Microsoft Macintosh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2025-09-21T13:29:02Z</dcterms:created>
  <dcterms:modified xsi:type="dcterms:W3CDTF">2025-09-21T16:12:20Z</dcterms:modified>
</cp:coreProperties>
</file>

<file path=docProps/thumbnail.jpeg>
</file>